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94660" autoAdjust="0"/>
  </p:normalViewPr>
  <p:slideViewPr>
    <p:cSldViewPr>
      <p:cViewPr varScale="1">
        <p:scale>
          <a:sx n="79" d="100"/>
          <a:sy n="79" d="100"/>
        </p:scale>
        <p:origin x="-7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687DDAD2-9C71-4317-A792-DFCDA9FCC72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1BD52D38-D6CF-4568-8B69-C0C9A11EDC5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Dian kuvan paikkamerkki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Huomautusten paikkamerkki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  <p:sp>
        <p:nvSpPr>
          <p:cNvPr id="24579" name="Dian numeron paikkamerkki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910DB6-C4E1-4524-A8EF-8C0181BFF130}" type="slidenum">
              <a:rPr lang="fi-FI" smtClean="0"/>
              <a:pPr/>
              <a:t>1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052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36866" name="Rectangle 205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6867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5" name="Rectangle 205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205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B7CB62-110A-41DE-AC24-9527154679D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7" name="Rectangle 2055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323AF-309D-45D6-8B1F-7F452A9D293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47920-89DF-48C7-9AE7-05699E884D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53264-3636-48EC-8A32-D6E265DF359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A2656-C198-4B7C-81DA-84D0ECCAB0A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279EF-E2BC-47C1-8FED-7B294E2BA1F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8493-FD07-4E56-8B27-62D4F0F12F5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1883-F931-43B6-BCF4-113EC4CE551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3F27-BF29-4F25-ACFB-C5B2573DAFA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F60BF-886E-4542-9486-B669E225F5E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0ED60-927A-44BA-BA3A-47AA974C915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B5C01-00B1-4ED7-9E8F-1B6CF4562E3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copyright L Tuomi ja T Sumkin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B69AB0C2-73E0-4C51-93B0-E88FB78C06D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Sisällön paikkamerkki 3" descr="Strategiakuv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1143001"/>
            <a:ext cx="7640638" cy="5238328"/>
          </a:xfrm>
        </p:spPr>
      </p:pic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ltameri">
  <a:themeElements>
    <a:clrScheme name="Valtameri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Valtameri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ltameri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ltameri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3345</TotalTime>
  <Words>1</Words>
  <Application>Microsoft Office PowerPoint</Application>
  <PresentationFormat>Näytössä katseltava diaesitys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Valtameri</vt:lpstr>
      <vt:lpstr>Dia 1</vt:lpstr>
    </vt:vector>
  </TitlesOfParts>
  <Company>Edupoli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Strategiavalmennus JETKY</dc:title>
  <dc:creator>Lauri Tuomi</dc:creator>
  <cp:lastModifiedBy>Lauri</cp:lastModifiedBy>
  <cp:revision>129</cp:revision>
  <dcterms:created xsi:type="dcterms:W3CDTF">2002-12-08T20:07:58Z</dcterms:created>
  <dcterms:modified xsi:type="dcterms:W3CDTF">2010-09-06T19:57:45Z</dcterms:modified>
</cp:coreProperties>
</file>