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3" r:id="rId1"/>
  </p:sldMasterIdLst>
  <p:notesMasterIdLst>
    <p:notesMasterId r:id="rId3"/>
  </p:notesMasterIdLst>
  <p:handoutMasterIdLst>
    <p:handoutMasterId r:id="rId4"/>
  </p:handoutMasterIdLst>
  <p:sldIdLst>
    <p:sldId id="333" r:id="rId2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FFFF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 horzBarState="maximized">
    <p:restoredLeft sz="15620" autoAdjust="0"/>
    <p:restoredTop sz="94660" autoAdjust="0"/>
  </p:normalViewPr>
  <p:slideViewPr>
    <p:cSldViewPr>
      <p:cViewPr varScale="1">
        <p:scale>
          <a:sx n="79" d="100"/>
          <a:sy n="79" d="100"/>
        </p:scale>
        <p:origin x="-72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4403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4403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687DDAD2-9C71-4317-A792-DFCDA9FCC727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4915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608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i-FI" noProof="0" smtClean="0"/>
              <a:t>Muokkaa tekstin perustyylejä napsauttamalla</a:t>
            </a:r>
          </a:p>
          <a:p>
            <a:pPr lvl="1"/>
            <a:r>
              <a:rPr lang="fi-FI" noProof="0" smtClean="0"/>
              <a:t>toinen taso</a:t>
            </a:r>
          </a:p>
          <a:p>
            <a:pPr lvl="2"/>
            <a:r>
              <a:rPr lang="fi-FI" noProof="0" smtClean="0"/>
              <a:t>kolmas taso</a:t>
            </a:r>
          </a:p>
          <a:p>
            <a:pPr lvl="3"/>
            <a:r>
              <a:rPr lang="fi-FI" noProof="0" smtClean="0"/>
              <a:t>neljäs taso</a:t>
            </a:r>
          </a:p>
          <a:p>
            <a:pPr lvl="4"/>
            <a:r>
              <a:rPr lang="fi-FI" noProof="0" smtClean="0"/>
              <a:t>viides taso</a:t>
            </a:r>
          </a:p>
        </p:txBody>
      </p:sp>
      <p:sp>
        <p:nvSpPr>
          <p:cNvPr id="4608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4608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1BD52D38-D6CF-4568-8B69-C0C9A11EDC56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Dian kuvan paikkamerkki 1"/>
          <p:cNvSpPr>
            <a:spLocks noGrp="1" noRot="1" noChangeAspect="1"/>
          </p:cNvSpPr>
          <p:nvPr>
            <p:ph type="sldImg"/>
          </p:nvPr>
        </p:nvSpPr>
        <p:spPr>
          <a:ln/>
        </p:spPr>
      </p:sp>
      <p:sp>
        <p:nvSpPr>
          <p:cNvPr id="24578" name="Huomautusten paikkamerkki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fi-FI" smtClean="0"/>
          </a:p>
        </p:txBody>
      </p:sp>
      <p:sp>
        <p:nvSpPr>
          <p:cNvPr id="24579" name="Dian numeron paikkamerkki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5910DB6-C4E1-4524-A8EF-8C0181BFF130}" type="slidenum">
              <a:rPr lang="fi-FI" smtClean="0"/>
              <a:pPr/>
              <a:t>1</a:t>
            </a:fld>
            <a:endParaRPr lang="fi-FI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Otsikko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2052"/>
          <p:cNvSpPr>
            <a:spLocks/>
          </p:cNvSpPr>
          <p:nvPr/>
        </p:nvSpPr>
        <p:spPr bwMode="auto">
          <a:xfrm>
            <a:off x="285750" y="2803525"/>
            <a:ext cx="1588" cy="3035300"/>
          </a:xfrm>
          <a:custGeom>
            <a:avLst/>
            <a:gdLst>
              <a:gd name="T0" fmla="*/ 0 h 1912"/>
              <a:gd name="T1" fmla="*/ 6 h 1912"/>
              <a:gd name="T2" fmla="*/ 6 h 1912"/>
              <a:gd name="T3" fmla="*/ 60 h 1912"/>
              <a:gd name="T4" fmla="*/ 1912 h 1912"/>
              <a:gd name="T5" fmla="*/ 1912 h 1912"/>
              <a:gd name="T6" fmla="*/ 0 h 1912"/>
              <a:gd name="T7" fmla="*/ 0 h 191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  <a:cxn ang="0">
                <a:pos x="0" y="T4"/>
              </a:cxn>
              <a:cxn ang="0">
                <a:pos x="0" y="T5"/>
              </a:cxn>
              <a:cxn ang="0">
                <a:pos x="0" y="T6"/>
              </a:cxn>
              <a:cxn ang="0">
                <a:pos x="0" y="T7"/>
              </a:cxn>
            </a:cxnLst>
            <a:rect l="0" t="0" r="r" b="b"/>
            <a:pathLst>
              <a:path h="1912">
                <a:moveTo>
                  <a:pt x="0" y="0"/>
                </a:moveTo>
                <a:lnTo>
                  <a:pt x="0" y="6"/>
                </a:lnTo>
                <a:lnTo>
                  <a:pt x="0" y="6"/>
                </a:lnTo>
                <a:lnTo>
                  <a:pt x="0" y="60"/>
                </a:lnTo>
                <a:lnTo>
                  <a:pt x="0" y="1912"/>
                </a:lnTo>
                <a:lnTo>
                  <a:pt x="0" y="1912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6BBA27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fi-FI"/>
          </a:p>
        </p:txBody>
      </p:sp>
      <p:sp>
        <p:nvSpPr>
          <p:cNvPr id="36866" name="Rectangle 205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997075"/>
            <a:ext cx="7772400" cy="1431925"/>
          </a:xfrm>
        </p:spPr>
        <p:txBody>
          <a:bodyPr anchor="b" anchorCtr="1"/>
          <a:lstStyle>
            <a:lvl1pPr algn="ctr">
              <a:defRPr/>
            </a:lvl1pPr>
          </a:lstStyle>
          <a:p>
            <a:r>
              <a:rPr lang="fi-FI"/>
              <a:t>Muokkaa perustyyl. napsautt.</a:t>
            </a:r>
          </a:p>
        </p:txBody>
      </p:sp>
      <p:sp>
        <p:nvSpPr>
          <p:cNvPr id="36867" name="Rectangle 205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fi-FI"/>
              <a:t>Muokkaa alaotsikon perustyyliä napsautt.</a:t>
            </a:r>
          </a:p>
        </p:txBody>
      </p:sp>
      <p:sp>
        <p:nvSpPr>
          <p:cNvPr id="5" name="Rectangle 2053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>
              <a:defRPr sz="1400" smtClean="0"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6" name="Rectangle 2054"/>
          <p:cNvSpPr>
            <a:spLocks noGrp="1" noChangeArrowheads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66B7CB62-110A-41DE-AC24-9527154679D0}" type="slidenum">
              <a:rPr lang="fi-FI"/>
              <a:pPr>
                <a:defRPr/>
              </a:pPr>
              <a:t>‹#›</a:t>
            </a:fld>
            <a:endParaRPr lang="fi-FI"/>
          </a:p>
        </p:txBody>
      </p:sp>
      <p:sp>
        <p:nvSpPr>
          <p:cNvPr id="7" name="Rectangle 2055"/>
          <p:cNvSpPr>
            <a:spLocks noGrp="1" noChangeArrowheads="1"/>
          </p:cNvSpPr>
          <p:nvPr>
            <p:ph type="dt" sz="quarter" idx="12"/>
          </p:nvPr>
        </p:nvSpPr>
        <p:spPr/>
        <p:txBody>
          <a:bodyPr/>
          <a:lstStyle>
            <a:lvl1pPr>
              <a:defRPr sz="1400" smtClean="0"/>
            </a:lvl1pPr>
          </a:lstStyle>
          <a:p>
            <a:pPr>
              <a:defRPr/>
            </a:pPr>
            <a:endParaRPr lang="fi-FI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Otsikko ja pystysuor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1323AF-309D-45D6-8B1F-7F452A9D2938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Pystysuora otsikko j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ystysuora otsikko 1"/>
          <p:cNvSpPr>
            <a:spLocks noGrp="1"/>
          </p:cNvSpPr>
          <p:nvPr>
            <p:ph type="title" orient="vert"/>
          </p:nvPr>
        </p:nvSpPr>
        <p:spPr>
          <a:xfrm>
            <a:off x="6629400" y="292100"/>
            <a:ext cx="2057400" cy="5727700"/>
          </a:xfrm>
        </p:spPr>
        <p:txBody>
          <a:bodyPr vert="eaVert"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>
          <a:xfrm>
            <a:off x="457200" y="292100"/>
            <a:ext cx="6019800" cy="5727700"/>
          </a:xfrm>
        </p:spPr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647920-89DF-48C7-9AE7-05699E884DA4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Otsikko ja taulukk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1384300"/>
          </a:xfrm>
        </p:spPr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aulukon paikkamerkki 2"/>
          <p:cNvSpPr>
            <a:spLocks noGrp="1"/>
          </p:cNvSpPr>
          <p:nvPr>
            <p:ph type="tbl" idx="1"/>
          </p:nvPr>
        </p:nvSpPr>
        <p:spPr>
          <a:xfrm>
            <a:off x="457200" y="1905000"/>
            <a:ext cx="8229600" cy="4114800"/>
          </a:xfrm>
        </p:spPr>
        <p:txBody>
          <a:bodyPr/>
          <a:lstStyle/>
          <a:p>
            <a:pPr lvl="0"/>
            <a:endParaRPr lang="fi-FI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C53264-3636-48EC-8A32-D6E265DF3596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Otsikko ja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CA2656-C198-4B7C-81DA-84D0ECCAB0A1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Osan ylätunnis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1279EF-E2BC-47C1-8FED-7B294E2BA1F5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i sisältökohdet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DE8493-FD07-4E56-8B27-62D4F0F12F5B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tai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Tekstin paikkamerkki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6" name="Sisällön paikkamerkk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A21883-F931-43B6-BCF4-113EC4CE551F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Vain otsikk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703F27-BF29-4F25-ACFB-C5B2573DAFA9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yhj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EF60BF-886E-4542-9486-B669E225F5ED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tsikollinen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C0ED60-927A-44BA-BA3A-47AA974C9157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tsikollinen kuv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Kuvan paikkamerkki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i-FI" noProof="0" smtClean="0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F3B5C01-00B1-4ED7-9E8F-1B6CF4562E32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 cstate="print">
            <a:duotone>
              <a:schemeClr val="bg1"/>
              <a:srgbClr val="FFFFFF"/>
            </a:duotone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92100"/>
            <a:ext cx="8229600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i-FI" smtClean="0"/>
              <a:t>Muokkaa perustyyl. napsautt.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05000"/>
            <a:ext cx="82296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</a:p>
        </p:txBody>
      </p:sp>
      <p:sp>
        <p:nvSpPr>
          <p:cNvPr id="3584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>
                <a:effectLst>
                  <a:outerShdw blurRad="38100" dist="38100" dir="2700000" algn="tl">
                    <a:srgbClr val="000000"/>
                  </a:outerShdw>
                </a:effectLst>
                <a:latin typeface="Arial" pitchFamily="34" charset="0"/>
              </a:defRPr>
            </a:lvl1pPr>
          </a:lstStyle>
          <a:p>
            <a:pPr>
              <a:defRPr/>
            </a:pPr>
            <a:endParaRPr lang="fi-FI"/>
          </a:p>
        </p:txBody>
      </p:sp>
      <p:sp>
        <p:nvSpPr>
          <p:cNvPr id="3584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 smtClean="0">
                <a:effectLst>
                  <a:outerShdw blurRad="38100" dist="38100" dir="2700000" algn="tl">
                    <a:srgbClr val="000000"/>
                  </a:outerShdw>
                </a:effectLst>
                <a:latin typeface="Arial" pitchFamily="34" charset="0"/>
              </a:defRPr>
            </a:lvl1pPr>
          </a:lstStyle>
          <a:p>
            <a:pPr>
              <a:defRPr/>
            </a:pPr>
            <a:r>
              <a:rPr lang="fi-FI"/>
              <a:t>copyright L Tuomi ja T Sumkin</a:t>
            </a:r>
          </a:p>
        </p:txBody>
      </p:sp>
      <p:sp>
        <p:nvSpPr>
          <p:cNvPr id="3584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 smtClean="0">
                <a:effectLst>
                  <a:outerShdw blurRad="38100" dist="38100" dir="2700000" algn="tl">
                    <a:srgbClr val="000000"/>
                  </a:outerShdw>
                </a:effectLst>
                <a:latin typeface="Arial" pitchFamily="34" charset="0"/>
              </a:defRPr>
            </a:lvl1pPr>
          </a:lstStyle>
          <a:p>
            <a:pPr>
              <a:defRPr/>
            </a:pPr>
            <a:fld id="{B69AB0C2-73E0-4C51-93B0-E88FB78C06D5}" type="slidenum">
              <a:rPr lang="fi-FI"/>
              <a:pPr>
                <a:defRPr/>
              </a:pPr>
              <a:t>‹#›</a:t>
            </a:fld>
            <a:endParaRPr lang="fi-FI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8" r:id="rId1"/>
    <p:sldLayoutId id="2147483667" r:id="rId2"/>
    <p:sldLayoutId id="2147483668" r:id="rId3"/>
    <p:sldLayoutId id="2147483669" r:id="rId4"/>
    <p:sldLayoutId id="2147483670" r:id="rId5"/>
    <p:sldLayoutId id="2147483671" r:id="rId6"/>
    <p:sldLayoutId id="2147483672" r:id="rId7"/>
    <p:sldLayoutId id="2147483673" r:id="rId8"/>
    <p:sldLayoutId id="2147483674" r:id="rId9"/>
    <p:sldLayoutId id="2147483675" r:id="rId10"/>
    <p:sldLayoutId id="2147483676" r:id="rId11"/>
    <p:sldLayoutId id="2147483677" r:id="rId12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Tahoma" pitchFamily="34" charset="0"/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Tahoma" pitchFamily="34" charset="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553" name="Sisällön paikkamerkki 3" descr="Strategiakuva.png"/>
          <p:cNvPicPr>
            <a:picLocks noGrp="1" noChangeAspect="1"/>
          </p:cNvPicPr>
          <p:nvPr>
            <p:ph idx="1"/>
          </p:nvPr>
        </p:nvPicPr>
        <p:blipFill>
          <a:blip r:embed="rId3" cstate="print"/>
          <a:srcRect/>
          <a:stretch>
            <a:fillRect/>
          </a:stretch>
        </p:blipFill>
        <p:spPr>
          <a:xfrm>
            <a:off x="571500" y="1143001"/>
            <a:ext cx="7640638" cy="5238328"/>
          </a:xfrm>
        </p:spPr>
      </p:pic>
      <p:sp>
        <p:nvSpPr>
          <p:cNvPr id="5" name="Otsikko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i-FI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Valtameri">
  <a:themeElements>
    <a:clrScheme name="Valtameri 2">
      <a:dk1>
        <a:srgbClr val="000066"/>
      </a:dk1>
      <a:lt1>
        <a:srgbClr val="FFFFFF"/>
      </a:lt1>
      <a:dk2>
        <a:srgbClr val="5D93FF"/>
      </a:dk2>
      <a:lt2>
        <a:srgbClr val="FFFFFF"/>
      </a:lt2>
      <a:accent1>
        <a:srgbClr val="6666FF"/>
      </a:accent1>
      <a:accent2>
        <a:srgbClr val="9999FF"/>
      </a:accent2>
      <a:accent3>
        <a:srgbClr val="B6C8FF"/>
      </a:accent3>
      <a:accent4>
        <a:srgbClr val="DADADA"/>
      </a:accent4>
      <a:accent5>
        <a:srgbClr val="B8B8FF"/>
      </a:accent5>
      <a:accent6>
        <a:srgbClr val="8A8AE7"/>
      </a:accent6>
      <a:hlink>
        <a:srgbClr val="FF3300"/>
      </a:hlink>
      <a:folHlink>
        <a:srgbClr val="FF9900"/>
      </a:folHlink>
    </a:clrScheme>
    <a:fontScheme name="Valtameri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Valtameri 1">
        <a:dk1>
          <a:srgbClr val="010199"/>
        </a:dk1>
        <a:lt1>
          <a:srgbClr val="FFFFFF"/>
        </a:lt1>
        <a:dk2>
          <a:srgbClr val="000099"/>
        </a:dk2>
        <a:lt2>
          <a:srgbClr val="FFFFFF"/>
        </a:lt2>
        <a:accent1>
          <a:srgbClr val="33CCCC"/>
        </a:accent1>
        <a:accent2>
          <a:srgbClr val="00C600"/>
        </a:accent2>
        <a:accent3>
          <a:srgbClr val="AAAACA"/>
        </a:accent3>
        <a:accent4>
          <a:srgbClr val="DADADA"/>
        </a:accent4>
        <a:accent5>
          <a:srgbClr val="ADE2E2"/>
        </a:accent5>
        <a:accent6>
          <a:srgbClr val="00B300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ltameri 2">
        <a:dk1>
          <a:srgbClr val="000066"/>
        </a:dk1>
        <a:lt1>
          <a:srgbClr val="FFFFFF"/>
        </a:lt1>
        <a:dk2>
          <a:srgbClr val="5D93FF"/>
        </a:dk2>
        <a:lt2>
          <a:srgbClr val="FFFFFF"/>
        </a:lt2>
        <a:accent1>
          <a:srgbClr val="6666FF"/>
        </a:accent1>
        <a:accent2>
          <a:srgbClr val="9999FF"/>
        </a:accent2>
        <a:accent3>
          <a:srgbClr val="B6C8FF"/>
        </a:accent3>
        <a:accent4>
          <a:srgbClr val="DADADA"/>
        </a:accent4>
        <a:accent5>
          <a:srgbClr val="B8B8FF"/>
        </a:accent5>
        <a:accent6>
          <a:srgbClr val="8A8AE7"/>
        </a:accent6>
        <a:hlink>
          <a:srgbClr val="FF33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ltameri 3">
        <a:dk1>
          <a:srgbClr val="000000"/>
        </a:dk1>
        <a:lt1>
          <a:srgbClr val="FFFFFF"/>
        </a:lt1>
        <a:dk2>
          <a:srgbClr val="572E88"/>
        </a:dk2>
        <a:lt2>
          <a:srgbClr val="FFFFFF"/>
        </a:lt2>
        <a:accent1>
          <a:srgbClr val="FF6600"/>
        </a:accent1>
        <a:accent2>
          <a:srgbClr val="FFCC00"/>
        </a:accent2>
        <a:accent3>
          <a:srgbClr val="B4ADC3"/>
        </a:accent3>
        <a:accent4>
          <a:srgbClr val="DADADA"/>
        </a:accent4>
        <a:accent5>
          <a:srgbClr val="FFB8AA"/>
        </a:accent5>
        <a:accent6>
          <a:srgbClr val="E7B900"/>
        </a:accent6>
        <a:hlink>
          <a:srgbClr val="33CCCC"/>
        </a:hlink>
        <a:folHlink>
          <a:srgbClr val="36CC6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ltameri 4">
        <a:dk1>
          <a:srgbClr val="003366"/>
        </a:dk1>
        <a:lt1>
          <a:srgbClr val="FFFFFF"/>
        </a:lt1>
        <a:dk2>
          <a:srgbClr val="666699"/>
        </a:dk2>
        <a:lt2>
          <a:srgbClr val="FFFFFF"/>
        </a:lt2>
        <a:accent1>
          <a:srgbClr val="9966FF"/>
        </a:accent1>
        <a:accent2>
          <a:srgbClr val="00CC66"/>
        </a:accent2>
        <a:accent3>
          <a:srgbClr val="B8B8CA"/>
        </a:accent3>
        <a:accent4>
          <a:srgbClr val="DADADA"/>
        </a:accent4>
        <a:accent5>
          <a:srgbClr val="CAB8FF"/>
        </a:accent5>
        <a:accent6>
          <a:srgbClr val="00B95C"/>
        </a:accent6>
        <a:hlink>
          <a:srgbClr val="65C8FF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ltameri 5">
        <a:dk1>
          <a:srgbClr val="000000"/>
        </a:dk1>
        <a:lt1>
          <a:srgbClr val="FFFFFF"/>
        </a:lt1>
        <a:dk2>
          <a:srgbClr val="336600"/>
        </a:dk2>
        <a:lt2>
          <a:srgbClr val="FFFFFF"/>
        </a:lt2>
        <a:accent1>
          <a:srgbClr val="B7C533"/>
        </a:accent1>
        <a:accent2>
          <a:srgbClr val="CCCCFF"/>
        </a:accent2>
        <a:accent3>
          <a:srgbClr val="ADB8AA"/>
        </a:accent3>
        <a:accent4>
          <a:srgbClr val="DADADA"/>
        </a:accent4>
        <a:accent5>
          <a:srgbClr val="D8DFAD"/>
        </a:accent5>
        <a:accent6>
          <a:srgbClr val="B9B9E7"/>
        </a:accent6>
        <a:hlink>
          <a:srgbClr val="FFFFC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ltameri 6">
        <a:dk1>
          <a:srgbClr val="000000"/>
        </a:dk1>
        <a:lt1>
          <a:srgbClr val="FFFFFF"/>
        </a:lt1>
        <a:dk2>
          <a:srgbClr val="006B80"/>
        </a:dk2>
        <a:lt2>
          <a:srgbClr val="C1CB75"/>
        </a:lt2>
        <a:accent1>
          <a:srgbClr val="6F8406"/>
        </a:accent1>
        <a:accent2>
          <a:srgbClr val="D9E288"/>
        </a:accent2>
        <a:accent3>
          <a:srgbClr val="AABAC0"/>
        </a:accent3>
        <a:accent4>
          <a:srgbClr val="DADADA"/>
        </a:accent4>
        <a:accent5>
          <a:srgbClr val="BBC2AA"/>
        </a:accent5>
        <a:accent6>
          <a:srgbClr val="C4CD7B"/>
        </a:accent6>
        <a:hlink>
          <a:srgbClr val="00CC00"/>
        </a:hlink>
        <a:folHlink>
          <a:srgbClr val="C0FF7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ltameri 7">
        <a:dk1>
          <a:srgbClr val="5F5F5F"/>
        </a:dk1>
        <a:lt1>
          <a:srgbClr val="FFFFFF"/>
        </a:lt1>
        <a:dk2>
          <a:srgbClr val="FF6600"/>
        </a:dk2>
        <a:lt2>
          <a:srgbClr val="FFFFFF"/>
        </a:lt2>
        <a:accent1>
          <a:srgbClr val="CC6600"/>
        </a:accent1>
        <a:accent2>
          <a:srgbClr val="FF6600"/>
        </a:accent2>
        <a:accent3>
          <a:srgbClr val="FFB8AA"/>
        </a:accent3>
        <a:accent4>
          <a:srgbClr val="DADADA"/>
        </a:accent4>
        <a:accent5>
          <a:srgbClr val="E2B8AA"/>
        </a:accent5>
        <a:accent6>
          <a:srgbClr val="E75C00"/>
        </a:accent6>
        <a:hlink>
          <a:srgbClr val="FFFF99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ltameri 8">
        <a:dk1>
          <a:srgbClr val="000000"/>
        </a:dk1>
        <a:lt1>
          <a:srgbClr val="FFFFFF"/>
        </a:lt1>
        <a:dk2>
          <a:srgbClr val="FFBA2F"/>
        </a:dk2>
        <a:lt2>
          <a:srgbClr val="A50021"/>
        </a:lt2>
        <a:accent1>
          <a:srgbClr val="FF6600"/>
        </a:accent1>
        <a:accent2>
          <a:srgbClr val="CC6600"/>
        </a:accent2>
        <a:accent3>
          <a:srgbClr val="FFD9AD"/>
        </a:accent3>
        <a:accent4>
          <a:srgbClr val="DADADA"/>
        </a:accent4>
        <a:accent5>
          <a:srgbClr val="FFB8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e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e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Ocean</Template>
  <TotalTime>3345</TotalTime>
  <Words>1</Words>
  <Application>Microsoft Office PowerPoint</Application>
  <PresentationFormat>Näytössä katseltava diaesitys (4:3)</PresentationFormat>
  <Paragraphs>1</Paragraphs>
  <Slides>1</Slides>
  <Notes>1</Notes>
  <HiddenSlides>0</HiddenSlides>
  <MMClips>0</MMClips>
  <ScaleCrop>false</ScaleCrop>
  <HeadingPairs>
    <vt:vector size="4" baseType="variant">
      <vt:variant>
        <vt:lpstr>Teema</vt:lpstr>
      </vt:variant>
      <vt:variant>
        <vt:i4>1</vt:i4>
      </vt:variant>
      <vt:variant>
        <vt:lpstr>Dian otsikot</vt:lpstr>
      </vt:variant>
      <vt:variant>
        <vt:i4>1</vt:i4>
      </vt:variant>
    </vt:vector>
  </HeadingPairs>
  <TitlesOfParts>
    <vt:vector size="2" baseType="lpstr">
      <vt:lpstr>Valtameri</vt:lpstr>
      <vt:lpstr>Dia 1</vt:lpstr>
    </vt:vector>
  </TitlesOfParts>
  <Company>Edupoli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Strategiavalmennus JETKY</dc:title>
  <dc:creator>Lauri Tuomi</dc:creator>
  <cp:lastModifiedBy>Lauri</cp:lastModifiedBy>
  <cp:revision>129</cp:revision>
  <dcterms:created xsi:type="dcterms:W3CDTF">2002-12-08T20:07:58Z</dcterms:created>
  <dcterms:modified xsi:type="dcterms:W3CDTF">2010-09-06T19:57:45Z</dcterms:modified>
</cp:coreProperties>
</file>

<file path=docProps/thumbnail.jpeg>
</file>