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0" r:id="rId3"/>
    <p:sldId id="258" r:id="rId4"/>
    <p:sldId id="257" r:id="rId5"/>
    <p:sldId id="259" r:id="rId6"/>
    <p:sldId id="261" r:id="rId7"/>
    <p:sldId id="262" r:id="rId8"/>
    <p:sldId id="264" r:id="rId9"/>
  </p:sldIdLst>
  <p:sldSz cx="9144000" cy="6858000" type="screen4x3"/>
  <p:notesSz cx="6858000" cy="9144000"/>
  <p:custDataLst>
    <p:tags r:id="rId11"/>
  </p:custDataLst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656E82-3A0D-4EDC-B17C-896F6B5ECF96}" type="datetimeFigureOut">
              <a:rPr lang="en-GB" smtClean="0"/>
              <a:t>27/03/2011</a:t>
            </a:fld>
            <a:endParaRPr lang="en-GB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GB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2EDCA7-E724-43CF-B10F-ADD7A99C3449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EDCA7-E724-43CF-B10F-ADD7A99C3449}" type="slidenum">
              <a:rPr lang="en-GB" smtClean="0"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EDCA7-E724-43CF-B10F-ADD7A99C3449}" type="slidenum">
              <a:rPr lang="en-GB" smtClean="0"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F2C7A0-09BC-43FF-8202-5E25DE9D6590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EDCA7-E724-43CF-B10F-ADD7A99C3449}" type="slidenum">
              <a:rPr lang="en-GB" smtClean="0"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EDCA7-E724-43CF-B10F-ADD7A99C3449}" type="slidenum">
              <a:rPr lang="en-GB" smtClean="0"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EDCA7-E724-43CF-B10F-ADD7A99C3449}" type="slidenum">
              <a:rPr lang="en-GB" smtClean="0"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EDCA7-E724-43CF-B10F-ADD7A99C3449}" type="slidenum">
              <a:rPr lang="en-GB" smtClean="0"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EDCA7-E724-43CF-B10F-ADD7A99C3449}" type="slidenum">
              <a:rPr lang="en-GB" smtClean="0"/>
              <a:t>8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en-GB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en-GB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B6726-B4C9-4C7C-8236-56BCE89B0F6A}" type="datetime1">
              <a:rPr lang="en-GB" smtClean="0"/>
              <a:t>27/03/2011</a:t>
            </a:fld>
            <a:endParaRPr lang="en-GB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Lauri Tuomi 2011</a:t>
            </a:r>
            <a:endParaRPr lang="en-GB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44C2-CBC0-4E13-9B48-FEB9F3952D8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GB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GB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7FA0B-B310-44B1-A1EF-839D56B24DB1}" type="datetime1">
              <a:rPr lang="en-GB" smtClean="0"/>
              <a:t>27/03/2011</a:t>
            </a:fld>
            <a:endParaRPr lang="en-GB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Lauri Tuomi 2011</a:t>
            </a:r>
            <a:endParaRPr lang="en-GB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44C2-CBC0-4E13-9B48-FEB9F3952D8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en-GB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GB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803D8-6E60-4180-8E4E-C2638EF7DB30}" type="datetime1">
              <a:rPr lang="en-GB" smtClean="0"/>
              <a:t>27/03/2011</a:t>
            </a:fld>
            <a:endParaRPr lang="en-GB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Lauri Tuomi 2011</a:t>
            </a:r>
            <a:endParaRPr lang="en-GB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44C2-CBC0-4E13-9B48-FEB9F3952D8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GB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GB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BBCBC-764F-4042-A46F-1BBC65427AD8}" type="datetime1">
              <a:rPr lang="en-GB" smtClean="0"/>
              <a:t>27/03/2011</a:t>
            </a:fld>
            <a:endParaRPr lang="en-GB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Lauri Tuomi 2011</a:t>
            </a:r>
            <a:endParaRPr lang="en-GB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44C2-CBC0-4E13-9B48-FEB9F3952D8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en-GB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3D1EE-332B-4A76-B445-72897A647963}" type="datetime1">
              <a:rPr lang="en-GB" smtClean="0"/>
              <a:t>27/03/2011</a:t>
            </a:fld>
            <a:endParaRPr lang="en-GB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Lauri Tuomi 2011</a:t>
            </a:r>
            <a:endParaRPr lang="en-GB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44C2-CBC0-4E13-9B48-FEB9F3952D8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GB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GB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GB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E8224-0948-4C7C-850F-1A87D228E220}" type="datetime1">
              <a:rPr lang="en-GB" smtClean="0"/>
              <a:t>27/03/2011</a:t>
            </a:fld>
            <a:endParaRPr lang="en-GB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Lauri Tuomi 2011</a:t>
            </a:r>
            <a:endParaRPr lang="en-GB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44C2-CBC0-4E13-9B48-FEB9F3952D8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en-GB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GB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GB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2F85A-24E8-45F3-9367-E3FAD8634CB4}" type="datetime1">
              <a:rPr lang="en-GB" smtClean="0"/>
              <a:t>27/03/2011</a:t>
            </a:fld>
            <a:endParaRPr lang="en-GB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Lauri Tuomi 2011</a:t>
            </a:r>
            <a:endParaRPr lang="en-GB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44C2-CBC0-4E13-9B48-FEB9F3952D8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GB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DD1F9-038A-427E-8AA9-2E8E46ED7375}" type="datetime1">
              <a:rPr lang="en-GB" smtClean="0"/>
              <a:t>27/03/2011</a:t>
            </a:fld>
            <a:endParaRPr lang="en-GB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Lauri Tuomi 2011</a:t>
            </a:r>
            <a:endParaRPr lang="en-GB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44C2-CBC0-4E13-9B48-FEB9F3952D8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7A69F-0131-4C2E-8F1B-28699CCBAD80}" type="datetime1">
              <a:rPr lang="en-GB" smtClean="0"/>
              <a:t>27/03/2011</a:t>
            </a:fld>
            <a:endParaRPr lang="en-GB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Lauri Tuomi 2011</a:t>
            </a:r>
            <a:endParaRPr lang="en-GB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44C2-CBC0-4E13-9B48-FEB9F3952D8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en-GB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GB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4A4F7-F9C7-4C01-9E51-9AA9F0BE6026}" type="datetime1">
              <a:rPr lang="en-GB" smtClean="0"/>
              <a:t>27/03/2011</a:t>
            </a:fld>
            <a:endParaRPr lang="en-GB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Lauri Tuomi 2011</a:t>
            </a:r>
            <a:endParaRPr lang="en-GB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44C2-CBC0-4E13-9B48-FEB9F3952D8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en-GB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0D0A9-F35B-482B-9A4D-3D11DDEFAAF9}" type="datetime1">
              <a:rPr lang="en-GB" smtClean="0"/>
              <a:t>27/03/2011</a:t>
            </a:fld>
            <a:endParaRPr lang="en-GB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Lauri Tuomi 2011</a:t>
            </a:r>
            <a:endParaRPr lang="en-GB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44C2-CBC0-4E13-9B48-FEB9F3952D8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Muokkaa perustyyl. napsautt.</a:t>
            </a:r>
            <a:endParaRPr lang="en-GB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GB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07F47B-8EBD-4ECE-BA56-9865121E8EC3}" type="datetime1">
              <a:rPr lang="en-GB" smtClean="0"/>
              <a:t>27/03/2011</a:t>
            </a:fld>
            <a:endParaRPr lang="en-GB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Lauri Tuomi 2011</a:t>
            </a:r>
            <a:endParaRPr lang="en-GB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E344C2-CBC0-4E13-9B48-FEB9F3952D80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 smtClean="0"/>
              <a:t>Kv-strategian</a:t>
            </a:r>
            <a:r>
              <a:rPr lang="en-GB" dirty="0" smtClean="0"/>
              <a:t> </a:t>
            </a:r>
            <a:r>
              <a:rPr lang="en-GB" dirty="0" err="1" smtClean="0"/>
              <a:t>jalkautus</a:t>
            </a:r>
            <a:endParaRPr lang="en-GB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GB" sz="2000" dirty="0" err="1" smtClean="0"/>
              <a:t>Vahvuutena</a:t>
            </a:r>
            <a:r>
              <a:rPr lang="en-GB" sz="2000" dirty="0" smtClean="0"/>
              <a:t> </a:t>
            </a:r>
            <a:r>
              <a:rPr lang="en-GB" sz="2000" dirty="0" err="1" smtClean="0"/>
              <a:t>kansainvälisyys</a:t>
            </a:r>
            <a:endParaRPr lang="en-GB" sz="2000" dirty="0" smtClean="0"/>
          </a:p>
          <a:p>
            <a:r>
              <a:rPr lang="en-GB" sz="2000" dirty="0" err="1" smtClean="0"/>
              <a:t>Osa</a:t>
            </a:r>
            <a:r>
              <a:rPr lang="en-GB" sz="2000" dirty="0" smtClean="0"/>
              <a:t> 2</a:t>
            </a:r>
          </a:p>
          <a:p>
            <a:r>
              <a:rPr lang="en-GB" sz="2000" dirty="0" smtClean="0"/>
              <a:t>29.3.2011 </a:t>
            </a:r>
          </a:p>
          <a:p>
            <a:r>
              <a:rPr lang="en-GB" sz="2000" dirty="0" smtClean="0"/>
              <a:t>CIMO</a:t>
            </a:r>
          </a:p>
          <a:p>
            <a:endParaRPr lang="en-GB" sz="2000" dirty="0"/>
          </a:p>
          <a:p>
            <a:r>
              <a:rPr lang="en-GB" sz="2000" dirty="0" smtClean="0"/>
              <a:t>Lauri </a:t>
            </a:r>
            <a:r>
              <a:rPr lang="en-GB" sz="2000" dirty="0" err="1" smtClean="0"/>
              <a:t>Tuomi</a:t>
            </a:r>
            <a:endParaRPr lang="en-GB" sz="2000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Lauri Tuomi 2011</a:t>
            </a:r>
            <a:endParaRPr lang="en-GB"/>
          </a:p>
        </p:txBody>
      </p:sp>
      <p:pic>
        <p:nvPicPr>
          <p:cNvPr id="25606" name="Picture 6" descr="http://t2.gstatic.com/images?q=tbn:ANd9GcRxez2VZ5RjEa21A38F0GN7j7REjbJmzS1zJafUGwEKgKtqTV8qsn2zGoqXt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476672"/>
            <a:ext cx="1584176" cy="17630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tsikko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Strategia</a:t>
            </a:r>
            <a:r>
              <a:rPr lang="en-GB" dirty="0" smtClean="0"/>
              <a:t> on </a:t>
            </a:r>
            <a:r>
              <a:rPr lang="en-GB" dirty="0" err="1" smtClean="0"/>
              <a:t>toisiinsa</a:t>
            </a:r>
            <a:r>
              <a:rPr lang="en-GB" dirty="0" smtClean="0"/>
              <a:t> </a:t>
            </a:r>
            <a:r>
              <a:rPr lang="en-GB" dirty="0" err="1" smtClean="0"/>
              <a:t>yhteensopivien</a:t>
            </a:r>
            <a:r>
              <a:rPr lang="en-GB" dirty="0" smtClean="0"/>
              <a:t> </a:t>
            </a:r>
            <a:r>
              <a:rPr lang="en-GB" dirty="0" err="1" smtClean="0"/>
              <a:t>osasten</a:t>
            </a:r>
            <a:r>
              <a:rPr lang="en-GB" dirty="0" smtClean="0"/>
              <a:t> </a:t>
            </a:r>
            <a:r>
              <a:rPr lang="en-GB" dirty="0" err="1" smtClean="0"/>
              <a:t>muodostama</a:t>
            </a:r>
            <a:r>
              <a:rPr lang="en-GB" dirty="0" smtClean="0"/>
              <a:t> </a:t>
            </a:r>
            <a:r>
              <a:rPr lang="en-GB" dirty="0" err="1" smtClean="0"/>
              <a:t>toimintamalli</a:t>
            </a:r>
            <a:r>
              <a:rPr lang="en-GB" dirty="0" smtClean="0"/>
              <a:t>, </a:t>
            </a:r>
            <a:r>
              <a:rPr lang="en-GB" dirty="0" err="1" smtClean="0"/>
              <a:t>jolla</a:t>
            </a:r>
            <a:r>
              <a:rPr lang="en-GB" dirty="0" smtClean="0"/>
              <a:t> </a:t>
            </a:r>
            <a:r>
              <a:rPr lang="en-GB" dirty="0" err="1" smtClean="0"/>
              <a:t>toteutamme</a:t>
            </a:r>
            <a:r>
              <a:rPr lang="en-GB" dirty="0" smtClean="0"/>
              <a:t> vision. </a:t>
            </a:r>
            <a:endParaRPr lang="en-GB" dirty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Lauri Tuomi 2011</a:t>
            </a:r>
            <a:endParaRPr lang="en-GB"/>
          </a:p>
        </p:txBody>
      </p:sp>
      <p:pic>
        <p:nvPicPr>
          <p:cNvPr id="7" name="Picture 2" descr="http://t2.gstatic.com/images?q=tbn:ANd9GcRJmhf37IKDEWhKClEbCpCHczMUy7iUnbOfy68tdz-Cog0Jhql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3933056"/>
            <a:ext cx="2061797" cy="18722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Kv-strategian</a:t>
            </a:r>
            <a:r>
              <a:rPr lang="en-GB" dirty="0" smtClean="0"/>
              <a:t> </a:t>
            </a:r>
            <a:r>
              <a:rPr lang="en-GB" dirty="0" err="1" smtClean="0"/>
              <a:t>keskeiset</a:t>
            </a:r>
            <a:r>
              <a:rPr lang="en-GB" dirty="0" smtClean="0"/>
              <a:t> </a:t>
            </a:r>
            <a:r>
              <a:rPr lang="en-GB" dirty="0" err="1" smtClean="0"/>
              <a:t>sisällöt</a:t>
            </a:r>
            <a:endParaRPr lang="en-GB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err="1" smtClean="0"/>
              <a:t>Johdanto</a:t>
            </a:r>
            <a:r>
              <a:rPr lang="en-GB" dirty="0" smtClean="0"/>
              <a:t> – </a:t>
            </a:r>
            <a:r>
              <a:rPr lang="en-GB" dirty="0" err="1" smtClean="0"/>
              <a:t>taustoitus</a:t>
            </a:r>
            <a:r>
              <a:rPr lang="en-GB" dirty="0" smtClean="0"/>
              <a:t> </a:t>
            </a:r>
            <a:r>
              <a:rPr lang="en-GB" dirty="0" err="1" smtClean="0"/>
              <a:t>ja</a:t>
            </a:r>
            <a:r>
              <a:rPr lang="en-GB" dirty="0" smtClean="0"/>
              <a:t> </a:t>
            </a:r>
            <a:r>
              <a:rPr lang="en-GB" dirty="0" err="1" smtClean="0"/>
              <a:t>liityntä</a:t>
            </a:r>
            <a:r>
              <a:rPr lang="en-GB" dirty="0" smtClean="0"/>
              <a:t> </a:t>
            </a:r>
            <a:r>
              <a:rPr lang="en-GB" dirty="0" err="1" smtClean="0"/>
              <a:t>päästrategiaan</a:t>
            </a:r>
            <a:r>
              <a:rPr lang="en-GB" dirty="0" smtClean="0"/>
              <a:t> </a:t>
            </a:r>
          </a:p>
          <a:p>
            <a:r>
              <a:rPr lang="en-GB" dirty="0" err="1" smtClean="0"/>
              <a:t>Toiminta-ajatus</a:t>
            </a:r>
            <a:r>
              <a:rPr lang="en-GB" dirty="0" smtClean="0"/>
              <a:t> – </a:t>
            </a:r>
            <a:r>
              <a:rPr lang="en-GB" dirty="0" err="1" smtClean="0"/>
              <a:t>kv-strategian</a:t>
            </a:r>
            <a:r>
              <a:rPr lang="en-GB" dirty="0" smtClean="0"/>
              <a:t> </a:t>
            </a:r>
            <a:r>
              <a:rPr lang="en-GB" dirty="0" err="1" smtClean="0"/>
              <a:t>näkökulma</a:t>
            </a:r>
            <a:endParaRPr lang="en-GB" dirty="0" smtClean="0"/>
          </a:p>
          <a:p>
            <a:r>
              <a:rPr lang="en-GB" dirty="0" smtClean="0"/>
              <a:t>Visio </a:t>
            </a:r>
            <a:r>
              <a:rPr lang="en-GB" dirty="0" err="1" smtClean="0"/>
              <a:t>johdettuna</a:t>
            </a:r>
            <a:r>
              <a:rPr lang="en-GB" dirty="0" smtClean="0"/>
              <a:t> </a:t>
            </a:r>
            <a:r>
              <a:rPr lang="en-GB" dirty="0" err="1" smtClean="0"/>
              <a:t>päästrategiasta</a:t>
            </a:r>
            <a:endParaRPr lang="en-GB" dirty="0" smtClean="0"/>
          </a:p>
          <a:p>
            <a:r>
              <a:rPr lang="en-GB" dirty="0" err="1" smtClean="0"/>
              <a:t>Arvot</a:t>
            </a:r>
            <a:r>
              <a:rPr lang="en-GB" dirty="0" smtClean="0"/>
              <a:t> - </a:t>
            </a:r>
            <a:r>
              <a:rPr lang="en-GB" dirty="0" err="1" smtClean="0"/>
              <a:t>Kv-strategian</a:t>
            </a:r>
            <a:r>
              <a:rPr lang="en-GB" dirty="0" smtClean="0"/>
              <a:t> </a:t>
            </a:r>
            <a:r>
              <a:rPr lang="en-GB" dirty="0" err="1" smtClean="0"/>
              <a:t>rooli</a:t>
            </a:r>
            <a:r>
              <a:rPr lang="en-GB" dirty="0" smtClean="0"/>
              <a:t> </a:t>
            </a:r>
            <a:r>
              <a:rPr lang="en-GB" dirty="0" err="1" smtClean="0"/>
              <a:t>oppilaitoksen</a:t>
            </a:r>
            <a:r>
              <a:rPr lang="en-GB" dirty="0" smtClean="0"/>
              <a:t> </a:t>
            </a:r>
            <a:r>
              <a:rPr lang="en-GB" dirty="0" err="1" smtClean="0"/>
              <a:t>arvojen</a:t>
            </a:r>
            <a:r>
              <a:rPr lang="en-GB" dirty="0" smtClean="0"/>
              <a:t> </a:t>
            </a:r>
            <a:r>
              <a:rPr lang="en-GB" dirty="0" err="1" smtClean="0"/>
              <a:t>toteutumisessa</a:t>
            </a:r>
            <a:endParaRPr lang="en-GB" dirty="0" smtClean="0"/>
          </a:p>
          <a:p>
            <a:r>
              <a:rPr lang="en-GB" dirty="0" err="1" smtClean="0"/>
              <a:t>Asiakkaat</a:t>
            </a:r>
            <a:r>
              <a:rPr lang="en-GB" dirty="0" smtClean="0"/>
              <a:t>/</a:t>
            </a:r>
            <a:r>
              <a:rPr lang="en-GB" dirty="0" err="1" smtClean="0"/>
              <a:t>hyödyntäjät</a:t>
            </a:r>
            <a:r>
              <a:rPr lang="en-GB" dirty="0" smtClean="0"/>
              <a:t> </a:t>
            </a:r>
            <a:r>
              <a:rPr lang="en-GB" dirty="0" err="1" smtClean="0"/>
              <a:t>ja</a:t>
            </a:r>
            <a:r>
              <a:rPr lang="en-GB" dirty="0" smtClean="0"/>
              <a:t> </a:t>
            </a:r>
            <a:r>
              <a:rPr lang="en-GB" dirty="0" err="1" smtClean="0"/>
              <a:t>kumppanit</a:t>
            </a:r>
            <a:r>
              <a:rPr lang="en-GB" dirty="0" smtClean="0"/>
              <a:t>/</a:t>
            </a:r>
            <a:r>
              <a:rPr lang="en-GB" dirty="0" err="1" smtClean="0"/>
              <a:t>verkostot</a:t>
            </a:r>
            <a:r>
              <a:rPr lang="en-GB" dirty="0" smtClean="0"/>
              <a:t> </a:t>
            </a:r>
          </a:p>
          <a:p>
            <a:r>
              <a:rPr lang="en-GB" dirty="0" err="1" smtClean="0"/>
              <a:t>Ydinosaaminen</a:t>
            </a:r>
            <a:endParaRPr lang="en-GB" dirty="0" smtClean="0"/>
          </a:p>
          <a:p>
            <a:r>
              <a:rPr lang="en-GB" dirty="0" err="1" smtClean="0"/>
              <a:t>Kehittämisen</a:t>
            </a:r>
            <a:r>
              <a:rPr lang="en-GB" dirty="0" smtClean="0"/>
              <a:t> </a:t>
            </a:r>
            <a:r>
              <a:rPr lang="en-GB" dirty="0" err="1" smtClean="0"/>
              <a:t>painopisteet</a:t>
            </a:r>
            <a:r>
              <a:rPr lang="en-GB" dirty="0" smtClean="0"/>
              <a:t>  (4-6)</a:t>
            </a:r>
          </a:p>
          <a:p>
            <a:r>
              <a:rPr lang="en-GB" dirty="0" err="1" smtClean="0"/>
              <a:t>Uudistaminen</a:t>
            </a:r>
            <a:r>
              <a:rPr lang="en-GB" dirty="0" smtClean="0"/>
              <a:t> </a:t>
            </a:r>
            <a:r>
              <a:rPr lang="en-GB" dirty="0" err="1" smtClean="0"/>
              <a:t>ja</a:t>
            </a:r>
            <a:r>
              <a:rPr lang="en-GB" dirty="0" smtClean="0"/>
              <a:t> </a:t>
            </a:r>
            <a:r>
              <a:rPr lang="en-GB" dirty="0" err="1" smtClean="0"/>
              <a:t>seuranta</a:t>
            </a:r>
            <a:endParaRPr lang="en-GB" dirty="0" smtClean="0"/>
          </a:p>
          <a:p>
            <a:endParaRPr lang="en-GB" dirty="0" smtClean="0"/>
          </a:p>
          <a:p>
            <a:pPr>
              <a:buNone/>
            </a:pPr>
            <a:endParaRPr lang="en-GB" dirty="0" smtClean="0"/>
          </a:p>
          <a:p>
            <a:endParaRPr lang="en-GB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Lauri Tuomi 2011</a:t>
            </a:r>
            <a:endParaRPr lang="en-GB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Jalkautus</a:t>
            </a:r>
            <a:endParaRPr lang="en-GB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err="1" smtClean="0"/>
              <a:t>Perinteisesti</a:t>
            </a:r>
            <a:r>
              <a:rPr lang="en-GB" dirty="0" smtClean="0"/>
              <a:t>: top-down</a:t>
            </a:r>
          </a:p>
          <a:p>
            <a:r>
              <a:rPr lang="en-GB" dirty="0" err="1" smtClean="0"/>
              <a:t>Perinteisesti</a:t>
            </a:r>
            <a:r>
              <a:rPr lang="en-GB" dirty="0" smtClean="0"/>
              <a:t>: 1. </a:t>
            </a:r>
            <a:r>
              <a:rPr lang="en-GB" dirty="0" err="1" smtClean="0"/>
              <a:t>suunnitellaan</a:t>
            </a:r>
            <a:r>
              <a:rPr lang="en-GB" dirty="0" smtClean="0"/>
              <a:t>, 2. </a:t>
            </a:r>
            <a:r>
              <a:rPr lang="en-GB" dirty="0" err="1" smtClean="0"/>
              <a:t>toteutetaan</a:t>
            </a:r>
            <a:endParaRPr lang="en-GB" dirty="0" smtClean="0"/>
          </a:p>
          <a:p>
            <a:r>
              <a:rPr lang="en-GB" dirty="0" err="1" smtClean="0"/>
              <a:t>Mieluummin</a:t>
            </a:r>
            <a:r>
              <a:rPr lang="en-GB" dirty="0" smtClean="0"/>
              <a:t> </a:t>
            </a:r>
            <a:r>
              <a:rPr lang="en-GB" dirty="0" err="1" smtClean="0"/>
              <a:t>kuitenkin</a:t>
            </a:r>
            <a:r>
              <a:rPr lang="en-GB" dirty="0" smtClean="0"/>
              <a:t> </a:t>
            </a:r>
            <a:r>
              <a:rPr lang="en-GB" dirty="0" err="1" smtClean="0"/>
              <a:t>maastoutus</a:t>
            </a:r>
            <a:r>
              <a:rPr lang="en-GB" dirty="0" smtClean="0"/>
              <a:t> = </a:t>
            </a:r>
            <a:r>
              <a:rPr lang="en-GB" i="1" dirty="0" err="1"/>
              <a:t>S</a:t>
            </a:r>
            <a:r>
              <a:rPr lang="en-GB" i="1" dirty="0" err="1" smtClean="0"/>
              <a:t>trategian</a:t>
            </a:r>
            <a:r>
              <a:rPr lang="en-GB" i="1" dirty="0" smtClean="0"/>
              <a:t> </a:t>
            </a:r>
            <a:r>
              <a:rPr lang="en-GB" i="1" dirty="0" err="1" smtClean="0"/>
              <a:t>tekeminen</a:t>
            </a:r>
            <a:r>
              <a:rPr lang="en-GB" i="1" dirty="0" smtClean="0"/>
              <a:t> on </a:t>
            </a:r>
            <a:r>
              <a:rPr lang="en-GB" i="1" dirty="0" err="1" smtClean="0"/>
              <a:t>jo</a:t>
            </a:r>
            <a:r>
              <a:rPr lang="en-GB" i="1" dirty="0" smtClean="0"/>
              <a:t> </a:t>
            </a:r>
            <a:r>
              <a:rPr lang="en-GB" b="1" i="1" dirty="0" err="1" smtClean="0"/>
              <a:t>oppimisprosessi</a:t>
            </a:r>
            <a:r>
              <a:rPr lang="en-GB" i="1" dirty="0" smtClean="0"/>
              <a:t>, </a:t>
            </a:r>
            <a:r>
              <a:rPr lang="en-GB" i="1" dirty="0" err="1" smtClean="0"/>
              <a:t>jolla</a:t>
            </a:r>
            <a:r>
              <a:rPr lang="en-GB" i="1" dirty="0" smtClean="0"/>
              <a:t> </a:t>
            </a:r>
            <a:r>
              <a:rPr lang="en-GB" i="1" dirty="0" err="1" smtClean="0"/>
              <a:t>strategia</a:t>
            </a:r>
            <a:r>
              <a:rPr lang="en-GB" i="1" dirty="0" smtClean="0"/>
              <a:t> </a:t>
            </a:r>
            <a:r>
              <a:rPr lang="en-GB" i="1" dirty="0" err="1" smtClean="0"/>
              <a:t>siirtyy</a:t>
            </a:r>
            <a:r>
              <a:rPr lang="en-GB" i="1" dirty="0" smtClean="0"/>
              <a:t> </a:t>
            </a:r>
            <a:r>
              <a:rPr lang="en-GB" i="1" dirty="0" err="1" smtClean="0"/>
              <a:t>ajatteluun</a:t>
            </a:r>
            <a:r>
              <a:rPr lang="en-GB" i="1" dirty="0" smtClean="0"/>
              <a:t> </a:t>
            </a:r>
            <a:r>
              <a:rPr lang="en-GB" i="1" dirty="0" err="1" smtClean="0"/>
              <a:t>ja</a:t>
            </a:r>
            <a:r>
              <a:rPr lang="en-GB" i="1" dirty="0" smtClean="0"/>
              <a:t> </a:t>
            </a:r>
            <a:r>
              <a:rPr lang="en-GB" i="1" dirty="0" err="1" smtClean="0"/>
              <a:t>toimintaan</a:t>
            </a:r>
            <a:r>
              <a:rPr lang="en-GB" i="1" dirty="0" smtClean="0"/>
              <a:t>.</a:t>
            </a:r>
          </a:p>
          <a:p>
            <a:r>
              <a:rPr lang="en-GB" dirty="0" err="1" smtClean="0"/>
              <a:t>Suunnittelua</a:t>
            </a:r>
            <a:r>
              <a:rPr lang="en-GB" dirty="0" smtClean="0"/>
              <a:t> </a:t>
            </a:r>
            <a:r>
              <a:rPr lang="en-GB" dirty="0" err="1" smtClean="0"/>
              <a:t>ja</a:t>
            </a:r>
            <a:r>
              <a:rPr lang="en-GB" dirty="0" smtClean="0"/>
              <a:t> </a:t>
            </a:r>
            <a:r>
              <a:rPr lang="en-GB" dirty="0" err="1" smtClean="0"/>
              <a:t>toteutusta</a:t>
            </a:r>
            <a:r>
              <a:rPr lang="en-GB" dirty="0" smtClean="0"/>
              <a:t> </a:t>
            </a:r>
            <a:r>
              <a:rPr lang="en-GB" dirty="0" err="1" smtClean="0"/>
              <a:t>ei</a:t>
            </a:r>
            <a:r>
              <a:rPr lang="en-GB" dirty="0" smtClean="0"/>
              <a:t> </a:t>
            </a:r>
            <a:r>
              <a:rPr lang="en-GB" dirty="0" err="1" smtClean="0"/>
              <a:t>voi</a:t>
            </a:r>
            <a:r>
              <a:rPr lang="en-GB" dirty="0" smtClean="0"/>
              <a:t> </a:t>
            </a:r>
            <a:r>
              <a:rPr lang="en-GB" dirty="0" err="1" smtClean="0"/>
              <a:t>eriyttää</a:t>
            </a:r>
            <a:endParaRPr lang="en-GB" dirty="0"/>
          </a:p>
          <a:p>
            <a:r>
              <a:rPr lang="en-GB" dirty="0" err="1" smtClean="0"/>
              <a:t>Strategian</a:t>
            </a:r>
            <a:r>
              <a:rPr lang="en-GB" dirty="0" smtClean="0"/>
              <a:t> </a:t>
            </a:r>
            <a:r>
              <a:rPr lang="en-GB" dirty="0" err="1" smtClean="0"/>
              <a:t>esille</a:t>
            </a:r>
            <a:r>
              <a:rPr lang="en-GB" dirty="0" smtClean="0"/>
              <a:t> </a:t>
            </a:r>
            <a:r>
              <a:rPr lang="en-GB" dirty="0" err="1" smtClean="0"/>
              <a:t>nostamat</a:t>
            </a:r>
            <a:r>
              <a:rPr lang="en-GB" dirty="0" smtClean="0"/>
              <a:t> </a:t>
            </a:r>
            <a:r>
              <a:rPr lang="en-GB" dirty="0" err="1" smtClean="0"/>
              <a:t>kehittämiskohteet</a:t>
            </a:r>
            <a:r>
              <a:rPr lang="en-GB" dirty="0" smtClean="0"/>
              <a:t> </a:t>
            </a:r>
            <a:r>
              <a:rPr lang="en-GB" dirty="0" err="1" smtClean="0"/>
              <a:t>heti</a:t>
            </a:r>
            <a:r>
              <a:rPr lang="en-GB" dirty="0" smtClean="0"/>
              <a:t> </a:t>
            </a:r>
            <a:r>
              <a:rPr lang="en-GB" dirty="0" err="1" smtClean="0"/>
              <a:t>työnalle</a:t>
            </a:r>
            <a:r>
              <a:rPr lang="en-GB" dirty="0" smtClean="0"/>
              <a:t>! </a:t>
            </a:r>
            <a:r>
              <a:rPr lang="en-GB" dirty="0" err="1" smtClean="0"/>
              <a:t>Edellyttää</a:t>
            </a:r>
            <a:r>
              <a:rPr lang="en-GB" dirty="0" smtClean="0"/>
              <a:t> </a:t>
            </a:r>
            <a:r>
              <a:rPr lang="en-GB" dirty="0" err="1" smtClean="0"/>
              <a:t>usein</a:t>
            </a:r>
            <a:r>
              <a:rPr lang="en-GB" dirty="0" smtClean="0"/>
              <a:t> </a:t>
            </a:r>
            <a:r>
              <a:rPr lang="en-GB" b="1" dirty="0" err="1" smtClean="0"/>
              <a:t>prosessien</a:t>
            </a:r>
            <a:r>
              <a:rPr lang="en-GB" b="1" dirty="0" smtClean="0"/>
              <a:t> </a:t>
            </a:r>
            <a:r>
              <a:rPr lang="en-GB" dirty="0" err="1" smtClean="0"/>
              <a:t>kehittämistä</a:t>
            </a:r>
            <a:r>
              <a:rPr lang="en-GB" dirty="0" smtClean="0"/>
              <a:t>. </a:t>
            </a:r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Lauri Tuomi 2011</a:t>
            </a:r>
            <a:endParaRPr lang="en-GB"/>
          </a:p>
        </p:txBody>
      </p:sp>
      <p:sp>
        <p:nvSpPr>
          <p:cNvPr id="21506" name="AutoShape 2" descr="data:image/jpg;base64,/9j/4AAQSkZJRgABAQAAAQABAAD/2wBDAAkGBwgHBgkIBwgKCgkLDRYPDQwMDRsUFRAWIB0iIiAdHx8kKDQsJCYxJx8fLT0tMTU3Ojo6Iys/RD84QzQ5Ojf/2wBDAQoKCg0MDRoPDxo3JR8lNzc3Nzc3Nzc3Nzc3Nzc3Nzc3Nzc3Nzc3Nzc3Nzc3Nzc3Nzc3Nzc3Nzc3Nzc3Nzc3Nzf/wAARCACTAIQDASIAAhEBAxEB/8QAGwAAAQUBAQAAAAAAAAAAAAAAAAIDBAUGAQf/xABAEAACAQMCAwUFBgQCCwEAAAABAgMABBESIQUxQQYTIlFhMnGBobEUI1KR0fBCYsHhcvEVFiQzNDVjc4Ki0pL/xAAaAQACAwEBAAAAAAAAAAAAAAAABAEDBQIG/8QAKhEAAgIBAwMDBAIDAAAAAAAAAAECAxEEEiExQVEFEyIUYXGRofBCgdH/2gAMAwEAAhEDEQA/APcaKpOJceThN0icSidLeTaO5Qalz5MOYP50u94/bW1kt/Fm6tM4eS3IbR5ZGf8AKo3Iq96tZTfTqXFNXM8dtC80zhUQZY+QrIcZ7ZRSWXecFvoUmQEvFPEQzD+UnbPp1rK/618dmk/5lo8gURR9PrVcroxE7vU6a3hc/jH/AE2M3b3hSOwijuplH8aRgD5kGsu/aviq8ScWV689uX+7SeJcsPI4A36VRCG6W4Z+7dJVy7EJgDqT5Y+VPxm2m4rEbYPBGZAR/Howc53wMDnjflzqh2TZkz1t9uMyxz+DT9lu1Mq8ReK5GLKeUBBqz3DNyAP4SQfdXoYrxMSLMb0RzaY2UyM8kI8WDkbLjSST0r0fhHaMqbez43BJY3MiL3ckhzHPt0bofQ4NW1SysM0fTtS2nCbyaaim2kVULMwAHMk8qrLPtHwm94h9gtL6Oa4wTpQEg45+Ll86uyajnFPDZb0UUVJ0FFFFABRRRQAUUUUAReIWUF9ayW91GJInGCCPn76814z2d4pwCeWWxaWa0cEF4xnw+TqOfvxj3V6pVVx/hU3FbRoYb2a1J2zGdmHkRz/Iiq7IKS+4lrNLG6OcfJdDyCygS4l7uWVYkAyXOfCB19fdtTlvHaB5DI0kiRozDYICcbA8+ZIHxq1412Xn4LbNLeX1qFO0aJnVIegwR/lSOBdn7viKtM8MsdmN5HCnVIByVB1J8+VKKEk8YPOrT2qarceSBDcTyQXEeqR2mCRKgyc+IHGP/HHxq34T2TvLy/khZu7t4sJPMB/FgakXzI5E8ufurT9leyosJTf36J9oYkxwqcrBnyPU9M1qfuoI8eGNB8BV8Ke8jT03pu6Knd+jJ2PYq2Xiclzc4FsrDubYHOQMbueuSM4q/wCOpw48Ln/0usZswuZO8G3pjrnyxvmpaXdu+yTxscZ8LA1jrmF+2fGXjd2HA7CTSQpx9plHPHoOX+e1uFHhGh7ddMNtUeX/AH9GesbTjXauM2Npc3MXBYpCEkuTklegON3I8uQzW97O9luHcBTVbIXuGGHnk3Y+g8h6Cre2highSKGNY40GlUUYAHpTtTGCXL6nVOljW90uZf3odoooroaCiiigAooooAKKKKACiio97dwWVtJcXMgjijXLMelBDaSyxU0EErBpYkcryLKDiqDjHa3hnDXMEebm4G3dQ4OPQnkPnWX4r2ou+MSyx2sBWzjGSjNp17geM8h7jt76RYXslmIphb2/cyPgC1iy2BzJY9PXelbNRjiKMyeujNtVPH3wSbrtbxOdSWX7NHIPuorYapm8jqIIUeuMnoOtVskvE712msO8Zo8NIsgzMnqWYnb1BA9BVi/HpFldZYiQp8eZtWPUnTpA+NFxxaG7tFa0eSJ423eNdQQ9dWAQQR++eaPcm3yLy2zzusb/AIZScRXiMSTP3s7rOyJBict4mIOBgncYI+FdgvuIcBEdjaSypIoywIJUk/wqPLzI5nltzZuNJ4vbLApRFQnWsZKqTkgr7tRx5beVTl1Q2zQ2ySLAoIIQkHPqcg77bZA9K6yuzE1F5bi2mazs92gvp4mHELRkdMeJvDqz5A4/fWtHbX0FwdKSAP8AgJ3rzngavb3jRvbmOORS2TBkNjkSwY+taAgMQdAYjfwMQfyNVvVTg/KNvSWylUt3U2NFZ2z4pJBpWRmlTlhh4h+vuq9gmjnjV4mDKwyCKequjYsobUkx2iiirToKKKKACiiigBLMFUknAFeZdq+NjilxIoZjZxYEUSnBlOfbJ6DoPT35Gp7c8VFjws20Z+/uQVUfygb/ANB8a84tcCTvbrLd+dKKR7W/tH0BA9+MedLXz/xRjepal59mP+x60jkuSqz5S3kUhIkGARz1AdAMbsfmdqUtrcuWhEG2AwtomwD5M7Z3HUb5PTAq1MF8lgiCKRrxsjx4CIAfaGNj0x6Dy2puxuzwiCU3hklIxpjcf7yRtzhsZwOuc5J9aS9zKwhRaeKxvzjuxNvwqe4gRuKGONAR3SZ0lfTbbHpzPmOdNX3Drzh0YnjuBJnZVTwBPXSefpz+NWtnFczPJczxq0juSVnbBjA6DYj6c6nPZtdTlpl1L7JRHyCu3MD97Cq3ZJMbWjhKHCafnuZVIpGllWWBlMKBmYI2Sw54X4sPLapnDrO8mkguJIx3KnLRu+nSByIA9k+nL0wdr+OyUyjVa+0d8xnrsaXHE8ZBMZVcYIIwCKh3PwdV6FRa3MV92pWXBLHYSYwR6EdTXDuQHGrPsuvX9frXdAiLK7AryIXc+/yo1CMsgA09cHc+uar/ACaJ2Q4Cq+HXpIP16/Go9pxQ8D4rFHM+bC9Y5Odo3239Ac7ingCjaca0bkPMfrUDj1sJbBlCiWNfFjqwGc48j+nka7pscJ7im/cobo9Vyegqciu1nexfEjecJSGV9csAC6/xpvpPywfUGtFW2nlZGKrFZBSXcKKKKksCiiigDyvtjdG67TTszfcWahcj08vUsSPh6VMfhtjHFBc3RRViPeeQbb2f8I2+Hvrlpw6O5U3V0gleaRptDDbDMdJ/I/8AtUbjVhLGqeJ7m0iGJEJyy77sp9PoPfWRZYpz6mH7coqV0o5zz+C9jkW5YYcSBjs6kHHx8qJow4HhDRryOM/E+Rqm4RKIraBo/Ekk7xJpGNIYZyw89sfE1ba+7GvVpA65peaaeGaFVinDcxfsxAfjOfgP7/SuRqNTsAPZOT8v60yOJW05RtY0uTGgxgsVODjHrvUpe77tz415DoeufTyrlrDLIyUl8WNDOpDk7MDsfI111w7DyJFKxGN9bZH8n96VL3YlfJc+I9AP1oecdSREm6o3mMfEf2xStLSRauWjYk8iOn791BlRIXIVF0kHLHPP3/DpXEclxrY4bY58v3vRwiRSsukxg7H+M7YP9BXIwSxhbmTyP8J/fOkaW1FMbgnIG/KnJcd30Zj4XP79PpQQVPZC6Sy7S/Zo2P2e4RljBGCpHQjpup/P1r0cV5sbJLfj0N9rOZSHUeTqVLfAgf8AtXpIrX0sswwU6KMoKUZdmdooopodCiiigDFQjuSpXlGgx8Bj6/So3E4JZ7GZLU4dlwPf5fHlmp0yCN54TgYk0gn4/wBqbhzHLq5Fck59P2K8++HyLSinHaY5OIPBxSHvZ37u3HdnTvqwPFty3P8ASrvhmeMWImuJe6ZHLDQNgwGAfzOcb9OVP3XCLO7imCxrHLIdWrA9rzB/pWfaPiHBYnyroWmUciVYKCfnqH5Vemp8oyNlmml81mD8E6Tg99w2WKbhzSTxLzTWPiPLGPjVtxGWaLhUstsB3oOQp35AZ+tKsmm+zxPOcTlcvpGMHyp6+aeSxMcTr3jKxVnUN6b/AJVTuy+R+FMYQk4ZSa6eCDwzSbHXFObhmyS7Md2xv7qlRLMus3LAyM5bAOcA8hUXgffxWXdXVtFEVc6Qo6H3HzzVnLIdeyoNhyUHoPOoaXKyWUrMIt+BEKd45AXUdJAOM46/0FGlV9thv0Xc/pSkkcyJqckahtnamyMbHbG1c5WC7A7K+pVIGAw8XqR5/KuQAuWXoRjPkenzoVD3LazpAOQMbnp+lJLnUMDCqcgCp75ZJC4hpe4tBnSoZx6gFfrkCvQRXm+ftXaWG2QhlM0a6fwqrFj8SF/L316QvKtXRxahyVaaSlKbXk7RRRTg2FFFFAGU42rRcTZGBxMokRjyJAww942Px9KjoQ0bhm3AADemf7Vd9pLGa74eWtCFuoT3kRO+SOY+Iqgtn+0WiSaQruFYpnrg8qydXVss3LoxfLU2mDKVOD8COtIv7k21vHIU1omC6noCcZHu2NOBioxgEeR5UXkEd1FJCW0600EMfMY5/rSkfsEk9rwKxGeRZf8AF4h+dcnKIIVaSMFhhQXAySSds1B4S0rWEQnVhIo0NkeW30xTnGLJb627knS4ClG/Cdv1qcJPDON7dW+K7EvuZBk6G+ApUkT6hkBfCPaYDpVLa3t99n7y7smwhw5UeNvUL9aLvtBZxlAI5WYop06QDyo2eFk4eqqUcyePyXGFTdpBkfgGfrSpWCyvoUKdR8XWq6y4jb3sPeRMRggMpG4J2FWMyYkYu2kfmfy/WjDRbGcZrdF8DEsywxyPISfAcAc2I3wB1O1KR0KBlZXJGRjfArM8S4r9r4gIbbAhXUocDLNkEHfy93zprhquIZUeX76PQyw/hAJ29+/L8/KrFT8U+4j9enbtiso13Za0SXtFxG8CjwELyx4iNz7zufcR51sxVF2Zt4eF8KSKaRftEhMs5znLtud/Tl8KuFuoCdpU/OtiqG2CRoaeDhXysN8/seorgYMMg5HpXasLwooooA4RmszxTh5tJ5JEH+zytqUAbRv1HuOc+hz5itPSJY1lQo41KRgg1VdWrI4ZzKOTHE9JQR6jn/f970SqdTMuHUfhGflUziNi1m2wL25PhP4agku0xEYOyqQScE+f5YrFlBxbjIqfBWW8c1lxaRoiRbXQLEDkrjf571bzONba0TAx0I+hpi5RbmF4pwSCNyrFWHrkdapuOWVlBG8kl7eAkkLGWDhj6DbapXy4yLSboi3FcdeuCVxLjdpaRsIQsk/RVfIHqazV5dI0iv8AZomdo1JaQs2Tj3gfKmO7tM/8TJj/ALI/+qduDaK65E8pEaA+yg9ke+moQUUYeo1Vl/LwkITiFxEyuj6FQhtEYCKcHqBz+Na/jYd+HSMjaA6BtQznTsSRjc7fUVjxcspAt4o4mOysBqb/APRzj4YqTdtN30v2q5kRCWXQzZcrnOMdOQO/zqJQ3NM60+oddc4vnP8AA3ayBZdNmp1aG+8b2j4Ty6KPn61qeydsHsw7xoyIxEbmMAnlyPUZ6nnVRwHhb8SDDQYbLUA5HtSY3xnqeXoK3EUaRRrHEoRFACqBsBTVVW57pD3pumlxY+gqiiinDbFI7RnKMVPpUyDiLrhZhq/mHOoNFAF9FMkqBkYEetFVVvBPJHqjIC56mioJLmiiigBEiLIpV1DKRggjnWe4twt4EMtsrSRqd0G7AZ3x51pK4RmqraY2r5ENZR5Zxvi9/aXAA7owMPCSuSfPfnmqa9uIbq5lkn+0By53DBxz8jj616fxvgFrfEu8CuTz28Q91ZriPZW2l3t17t8ktmQjP5g0r9NKC45MXV6LUybcXleDHabUb9/Nt/0R/wDdOXDWqSnEc0pAA8ThRsMdAT86vB2RmDAFiRnf7xf0qZB2TjMhe5ZcEkkay/8ARR9alVTfYRjoNTLjaZi1nmaXFtGI8DOmFDqby33bn61d8F7LSzMJ+JgxR8xCD4m9/kPn7q1Flw+1sk0wRKPM4GflUqroUY5kaVHpcY4drz9uwmONIo1jiQIijCqowAKVRXVVnOEVm9wzTJrJYWEcoqSllO/8IUebGpMXDQN5JCfRdqAK4DJwNz5CpltYO5DTeFfIczVhHbxRDCIB69adqCRKoqKFUYA5CilUUAFFFFABRRRQAUy8MUmS6KT59aKKCO5XXMMaZ0rjHrUQ0UVKJl0HoY1YjUM/GpsNpA3NM/E0UUEEpbeFMaYk/KnAMDaiioJO0UUUAFFFFABRRRQB/9k="/>
          <p:cNvSpPr>
            <a:spLocks noChangeAspect="1" noChangeArrowheads="1"/>
          </p:cNvSpPr>
          <p:nvPr/>
        </p:nvSpPr>
        <p:spPr bwMode="auto">
          <a:xfrm>
            <a:off x="77788" y="-547688"/>
            <a:ext cx="1028700" cy="1143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Vaihe</a:t>
            </a:r>
            <a:r>
              <a:rPr lang="en-GB" dirty="0" smtClean="0"/>
              <a:t> 1: </a:t>
            </a:r>
            <a:r>
              <a:rPr lang="en-GB" dirty="0" err="1" smtClean="0"/>
              <a:t>Strategian</a:t>
            </a:r>
            <a:r>
              <a:rPr lang="en-GB" dirty="0" smtClean="0"/>
              <a:t> </a:t>
            </a:r>
            <a:r>
              <a:rPr lang="en-GB" dirty="0" err="1" smtClean="0"/>
              <a:t>laadinta</a:t>
            </a:r>
            <a:r>
              <a:rPr lang="en-GB" dirty="0" smtClean="0"/>
              <a:t> = </a:t>
            </a:r>
            <a:r>
              <a:rPr lang="en-GB" dirty="0" err="1" smtClean="0"/>
              <a:t>oppimisprosessi</a:t>
            </a:r>
            <a:endParaRPr lang="en-GB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err="1" smtClean="0"/>
              <a:t>Miten</a:t>
            </a:r>
            <a:r>
              <a:rPr lang="en-GB" dirty="0" smtClean="0"/>
              <a:t> </a:t>
            </a:r>
            <a:r>
              <a:rPr lang="en-GB" dirty="0" err="1" smtClean="0"/>
              <a:t>pääsisit</a:t>
            </a:r>
            <a:r>
              <a:rPr lang="en-GB" dirty="0" smtClean="0"/>
              <a:t> </a:t>
            </a:r>
            <a:r>
              <a:rPr lang="en-GB" dirty="0" err="1" smtClean="0"/>
              <a:t>vaikuttamaan</a:t>
            </a:r>
            <a:r>
              <a:rPr lang="en-GB" dirty="0" smtClean="0"/>
              <a:t> </a:t>
            </a:r>
            <a:r>
              <a:rPr lang="en-GB" dirty="0" err="1" smtClean="0"/>
              <a:t>päästrategiaan</a:t>
            </a:r>
            <a:r>
              <a:rPr lang="en-GB" dirty="0" smtClean="0"/>
              <a:t> </a:t>
            </a:r>
            <a:r>
              <a:rPr lang="en-GB" dirty="0" err="1" smtClean="0"/>
              <a:t>ja</a:t>
            </a:r>
            <a:r>
              <a:rPr lang="en-GB" dirty="0" smtClean="0"/>
              <a:t> </a:t>
            </a:r>
            <a:r>
              <a:rPr lang="en-GB" dirty="0" err="1" smtClean="0"/>
              <a:t>sen</a:t>
            </a:r>
            <a:r>
              <a:rPr lang="en-GB" dirty="0" smtClean="0"/>
              <a:t> </a:t>
            </a:r>
            <a:r>
              <a:rPr lang="en-GB" dirty="0" err="1" smtClean="0"/>
              <a:t>kannanottoihin</a:t>
            </a:r>
            <a:r>
              <a:rPr lang="en-GB" dirty="0" smtClean="0"/>
              <a:t> </a:t>
            </a:r>
            <a:r>
              <a:rPr lang="en-GB" dirty="0" err="1" smtClean="0"/>
              <a:t>kv-toiminnasta</a:t>
            </a:r>
            <a:r>
              <a:rPr lang="en-GB" dirty="0" smtClean="0"/>
              <a:t>? (</a:t>
            </a:r>
            <a:r>
              <a:rPr lang="en-GB" dirty="0" err="1" smtClean="0"/>
              <a:t>Kv</a:t>
            </a:r>
            <a:r>
              <a:rPr lang="en-GB" dirty="0" smtClean="0"/>
              <a:t> </a:t>
            </a:r>
            <a:r>
              <a:rPr lang="en-GB" dirty="0" err="1" smtClean="0"/>
              <a:t>kaikkialla</a:t>
            </a:r>
            <a:r>
              <a:rPr lang="en-GB" dirty="0" smtClean="0"/>
              <a:t> </a:t>
            </a:r>
            <a:r>
              <a:rPr lang="en-GB" dirty="0" err="1" smtClean="0"/>
              <a:t>ja</a:t>
            </a:r>
            <a:r>
              <a:rPr lang="en-GB" dirty="0" smtClean="0"/>
              <a:t> </a:t>
            </a:r>
            <a:r>
              <a:rPr lang="en-GB" dirty="0" err="1" smtClean="0"/>
              <a:t>kaikkialle</a:t>
            </a:r>
            <a:r>
              <a:rPr lang="en-GB" dirty="0" smtClean="0"/>
              <a:t>...)</a:t>
            </a:r>
          </a:p>
          <a:p>
            <a:r>
              <a:rPr lang="en-GB" dirty="0" err="1" smtClean="0"/>
              <a:t>Miten</a:t>
            </a:r>
            <a:r>
              <a:rPr lang="en-GB" dirty="0" smtClean="0"/>
              <a:t> </a:t>
            </a:r>
            <a:r>
              <a:rPr lang="en-GB" dirty="0" err="1" smtClean="0"/>
              <a:t>pääsisit</a:t>
            </a:r>
            <a:r>
              <a:rPr lang="en-GB" dirty="0" smtClean="0"/>
              <a:t> </a:t>
            </a:r>
            <a:r>
              <a:rPr lang="en-GB" dirty="0" err="1" smtClean="0"/>
              <a:t>vaikuttamaan</a:t>
            </a:r>
            <a:r>
              <a:rPr lang="en-GB" dirty="0" smtClean="0"/>
              <a:t> </a:t>
            </a:r>
            <a:r>
              <a:rPr lang="en-GB" dirty="0" err="1" smtClean="0"/>
              <a:t>muihin</a:t>
            </a:r>
            <a:r>
              <a:rPr lang="en-GB" dirty="0" smtClean="0"/>
              <a:t> </a:t>
            </a:r>
            <a:r>
              <a:rPr lang="en-GB" dirty="0" err="1" smtClean="0"/>
              <a:t>osastrategioihin</a:t>
            </a:r>
            <a:r>
              <a:rPr lang="en-GB" dirty="0" smtClean="0"/>
              <a:t> (</a:t>
            </a:r>
            <a:r>
              <a:rPr lang="en-GB" dirty="0" err="1" smtClean="0"/>
              <a:t>henkilöstöstrategia</a:t>
            </a:r>
            <a:r>
              <a:rPr lang="en-GB" dirty="0" smtClean="0"/>
              <a:t> </a:t>
            </a:r>
            <a:r>
              <a:rPr lang="en-GB" dirty="0" err="1" smtClean="0"/>
              <a:t>jne</a:t>
            </a:r>
            <a:r>
              <a:rPr lang="en-GB" dirty="0" smtClean="0"/>
              <a:t>.)</a:t>
            </a:r>
          </a:p>
          <a:p>
            <a:r>
              <a:rPr lang="en-GB" dirty="0" err="1" smtClean="0"/>
              <a:t>Suunnittele</a:t>
            </a:r>
            <a:r>
              <a:rPr lang="en-GB" dirty="0" smtClean="0"/>
              <a:t> </a:t>
            </a:r>
            <a:r>
              <a:rPr lang="en-GB" dirty="0" err="1" smtClean="0"/>
              <a:t>osallistava</a:t>
            </a:r>
            <a:r>
              <a:rPr lang="en-GB" dirty="0" smtClean="0"/>
              <a:t>, </a:t>
            </a:r>
            <a:r>
              <a:rPr lang="en-GB" dirty="0" err="1" smtClean="0"/>
              <a:t>keskusteleva</a:t>
            </a:r>
            <a:r>
              <a:rPr lang="en-GB" dirty="0" smtClean="0"/>
              <a:t> </a:t>
            </a:r>
            <a:r>
              <a:rPr lang="en-GB" dirty="0" err="1" smtClean="0"/>
              <a:t>ja</a:t>
            </a:r>
            <a:r>
              <a:rPr lang="en-GB" dirty="0" smtClean="0"/>
              <a:t> </a:t>
            </a:r>
            <a:r>
              <a:rPr lang="en-GB" dirty="0" err="1" smtClean="0"/>
              <a:t>innostava</a:t>
            </a:r>
            <a:r>
              <a:rPr lang="en-GB" dirty="0" smtClean="0"/>
              <a:t> </a:t>
            </a:r>
            <a:r>
              <a:rPr lang="en-GB" dirty="0" err="1" smtClean="0"/>
              <a:t>strategiaprosessi</a:t>
            </a:r>
            <a:r>
              <a:rPr lang="en-GB" dirty="0" smtClean="0"/>
              <a:t> (</a:t>
            </a:r>
            <a:r>
              <a:rPr lang="en-GB" dirty="0" err="1" smtClean="0"/>
              <a:t>pois</a:t>
            </a:r>
            <a:r>
              <a:rPr lang="en-GB" dirty="0" smtClean="0"/>
              <a:t> </a:t>
            </a:r>
            <a:r>
              <a:rPr lang="en-GB" dirty="0" err="1" smtClean="0"/>
              <a:t>tylsistä</a:t>
            </a:r>
            <a:r>
              <a:rPr lang="en-GB" dirty="0" smtClean="0"/>
              <a:t> </a:t>
            </a:r>
            <a:r>
              <a:rPr lang="en-GB" dirty="0" err="1" smtClean="0"/>
              <a:t>ja</a:t>
            </a:r>
            <a:r>
              <a:rPr lang="en-GB" dirty="0" smtClean="0"/>
              <a:t> </a:t>
            </a:r>
            <a:r>
              <a:rPr lang="en-GB" dirty="0" err="1" smtClean="0"/>
              <a:t>paperinmakuisista</a:t>
            </a:r>
            <a:r>
              <a:rPr lang="en-GB" dirty="0" smtClean="0"/>
              <a:t> </a:t>
            </a:r>
            <a:r>
              <a:rPr lang="en-GB" dirty="0" err="1" smtClean="0"/>
              <a:t>strategioista</a:t>
            </a:r>
            <a:r>
              <a:rPr lang="en-GB" dirty="0" smtClean="0"/>
              <a:t>, </a:t>
            </a:r>
            <a:r>
              <a:rPr lang="en-GB" dirty="0" err="1" smtClean="0"/>
              <a:t>muista</a:t>
            </a:r>
            <a:r>
              <a:rPr lang="en-GB" dirty="0" smtClean="0"/>
              <a:t> </a:t>
            </a:r>
            <a:r>
              <a:rPr lang="en-GB" dirty="0" err="1" smtClean="0"/>
              <a:t>Wau</a:t>
            </a:r>
            <a:r>
              <a:rPr lang="en-GB" dirty="0" smtClean="0"/>
              <a:t>!)</a:t>
            </a:r>
          </a:p>
          <a:p>
            <a:r>
              <a:rPr lang="en-GB" dirty="0" err="1" smtClean="0"/>
              <a:t>Miten</a:t>
            </a:r>
            <a:r>
              <a:rPr lang="en-GB" dirty="0"/>
              <a:t> </a:t>
            </a:r>
            <a:r>
              <a:rPr lang="en-GB" dirty="0" err="1" smtClean="0"/>
              <a:t>kv-kumppanin</a:t>
            </a:r>
            <a:r>
              <a:rPr lang="en-GB" dirty="0" smtClean="0"/>
              <a:t>, </a:t>
            </a:r>
            <a:r>
              <a:rPr lang="en-GB" dirty="0" err="1" smtClean="0"/>
              <a:t>opiskelijan</a:t>
            </a:r>
            <a:r>
              <a:rPr lang="en-GB" dirty="0" smtClean="0"/>
              <a:t>, </a:t>
            </a:r>
            <a:r>
              <a:rPr lang="en-GB" dirty="0" err="1" smtClean="0"/>
              <a:t>opettajan</a:t>
            </a:r>
            <a:r>
              <a:rPr lang="en-GB" dirty="0" smtClean="0"/>
              <a:t>, </a:t>
            </a:r>
            <a:r>
              <a:rPr lang="en-GB" dirty="0" err="1" smtClean="0"/>
              <a:t>johdon</a:t>
            </a:r>
            <a:r>
              <a:rPr lang="en-GB" dirty="0" smtClean="0"/>
              <a:t> </a:t>
            </a:r>
            <a:r>
              <a:rPr lang="en-GB" dirty="0" err="1" smtClean="0"/>
              <a:t>ääni</a:t>
            </a:r>
            <a:r>
              <a:rPr lang="en-GB" dirty="0" smtClean="0"/>
              <a:t> </a:t>
            </a:r>
            <a:r>
              <a:rPr lang="en-GB" dirty="0" err="1" smtClean="0"/>
              <a:t>voisi</a:t>
            </a:r>
            <a:r>
              <a:rPr lang="en-GB" dirty="0" smtClean="0"/>
              <a:t> </a:t>
            </a:r>
            <a:r>
              <a:rPr lang="en-GB" dirty="0" err="1" smtClean="0"/>
              <a:t>kuulua</a:t>
            </a:r>
            <a:r>
              <a:rPr lang="en-GB" dirty="0" smtClean="0"/>
              <a:t> </a:t>
            </a:r>
            <a:r>
              <a:rPr lang="en-GB" dirty="0" err="1" smtClean="0"/>
              <a:t>strategiassa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Lauri Tuomi 2011</a:t>
            </a:r>
            <a:endParaRPr lang="en-GB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Vaihe</a:t>
            </a:r>
            <a:r>
              <a:rPr lang="en-GB" dirty="0" smtClean="0"/>
              <a:t> 2: Kun </a:t>
            </a:r>
            <a:r>
              <a:rPr lang="en-GB" dirty="0" err="1" smtClean="0"/>
              <a:t>strategia</a:t>
            </a:r>
            <a:r>
              <a:rPr lang="en-GB" dirty="0" smtClean="0"/>
              <a:t> on </a:t>
            </a:r>
            <a:r>
              <a:rPr lang="en-GB" dirty="0" err="1" smtClean="0"/>
              <a:t>hyväksytty</a:t>
            </a:r>
            <a:r>
              <a:rPr lang="en-GB" dirty="0" smtClean="0"/>
              <a:t>: </a:t>
            </a:r>
            <a:r>
              <a:rPr lang="en-GB" dirty="0" err="1" smtClean="0"/>
              <a:t>prosessit</a:t>
            </a:r>
            <a:r>
              <a:rPr lang="en-GB" dirty="0" smtClean="0"/>
              <a:t> </a:t>
            </a:r>
            <a:r>
              <a:rPr lang="en-GB" dirty="0" err="1" smtClean="0"/>
              <a:t>ratkaisevat</a:t>
            </a:r>
            <a:endParaRPr lang="en-GB" dirty="0"/>
          </a:p>
        </p:txBody>
      </p:sp>
      <p:sp>
        <p:nvSpPr>
          <p:cNvPr id="7" name="Sisällön paikkamerkki 6"/>
          <p:cNvSpPr>
            <a:spLocks noGrp="1"/>
          </p:cNvSpPr>
          <p:nvPr>
            <p:ph idx="1"/>
          </p:nvPr>
        </p:nvSpPr>
        <p:spPr>
          <a:xfrm>
            <a:off x="251520" y="1700808"/>
            <a:ext cx="8568952" cy="4525963"/>
          </a:xfrm>
        </p:spPr>
        <p:txBody>
          <a:bodyPr>
            <a:normAutofit fontScale="92500" lnSpcReduction="20000"/>
          </a:bodyPr>
          <a:lstStyle/>
          <a:p>
            <a:r>
              <a:rPr lang="en-GB" b="1" dirty="0" err="1" smtClean="0"/>
              <a:t>Opettajat</a:t>
            </a:r>
            <a:r>
              <a:rPr lang="en-GB" dirty="0" smtClean="0"/>
              <a:t>: ops, </a:t>
            </a:r>
            <a:r>
              <a:rPr lang="en-GB" dirty="0" err="1" smtClean="0"/>
              <a:t>oman</a:t>
            </a:r>
            <a:r>
              <a:rPr lang="en-GB" dirty="0" smtClean="0"/>
              <a:t> </a:t>
            </a:r>
            <a:r>
              <a:rPr lang="en-GB" dirty="0" err="1" smtClean="0"/>
              <a:t>osaamisen</a:t>
            </a:r>
            <a:r>
              <a:rPr lang="en-GB" dirty="0" smtClean="0"/>
              <a:t> </a:t>
            </a:r>
            <a:r>
              <a:rPr lang="en-GB" dirty="0" err="1" smtClean="0"/>
              <a:t>kehittäminen</a:t>
            </a:r>
            <a:endParaRPr lang="en-GB" dirty="0" smtClean="0"/>
          </a:p>
          <a:p>
            <a:r>
              <a:rPr lang="en-GB" b="1" dirty="0" err="1" smtClean="0"/>
              <a:t>Johto</a:t>
            </a:r>
            <a:r>
              <a:rPr lang="en-GB" dirty="0" smtClean="0"/>
              <a:t>: </a:t>
            </a:r>
            <a:r>
              <a:rPr lang="en-GB" dirty="0" err="1" smtClean="0"/>
              <a:t>strategia</a:t>
            </a:r>
            <a:r>
              <a:rPr lang="en-GB" dirty="0"/>
              <a:t> </a:t>
            </a:r>
            <a:r>
              <a:rPr lang="en-GB" dirty="0" err="1" smtClean="0"/>
              <a:t>ja</a:t>
            </a:r>
            <a:r>
              <a:rPr lang="en-GB" dirty="0" smtClean="0"/>
              <a:t> </a:t>
            </a:r>
            <a:r>
              <a:rPr lang="en-GB" dirty="0" err="1" smtClean="0"/>
              <a:t>toimintasuunnitelma</a:t>
            </a:r>
            <a:r>
              <a:rPr lang="en-GB" dirty="0" smtClean="0"/>
              <a:t>, </a:t>
            </a:r>
            <a:r>
              <a:rPr lang="en-GB" dirty="0" err="1" smtClean="0"/>
              <a:t>osastrategiat</a:t>
            </a:r>
            <a:r>
              <a:rPr lang="en-GB" dirty="0" smtClean="0"/>
              <a:t>, </a:t>
            </a:r>
            <a:r>
              <a:rPr lang="en-GB" dirty="0" err="1" smtClean="0"/>
              <a:t>ja</a:t>
            </a:r>
            <a:r>
              <a:rPr lang="en-GB" dirty="0" smtClean="0"/>
              <a:t> </a:t>
            </a:r>
            <a:r>
              <a:rPr lang="en-GB" dirty="0" err="1" smtClean="0"/>
              <a:t>johdon</a:t>
            </a:r>
            <a:r>
              <a:rPr lang="en-GB" dirty="0" smtClean="0"/>
              <a:t> </a:t>
            </a:r>
            <a:r>
              <a:rPr lang="en-GB" dirty="0" err="1" smtClean="0"/>
              <a:t>mukaanotto</a:t>
            </a:r>
            <a:r>
              <a:rPr lang="en-GB" dirty="0" smtClean="0"/>
              <a:t>!</a:t>
            </a:r>
          </a:p>
          <a:p>
            <a:r>
              <a:rPr lang="en-GB" b="1" dirty="0" err="1" smtClean="0"/>
              <a:t>Hanketoiminta</a:t>
            </a:r>
            <a:r>
              <a:rPr lang="en-GB" b="1" dirty="0" smtClean="0"/>
              <a:t>: </a:t>
            </a:r>
            <a:r>
              <a:rPr lang="en-GB" dirty="0" err="1" smtClean="0"/>
              <a:t>strategian</a:t>
            </a:r>
            <a:r>
              <a:rPr lang="en-GB" dirty="0" smtClean="0"/>
              <a:t> </a:t>
            </a:r>
            <a:r>
              <a:rPr lang="en-GB" dirty="0" err="1" smtClean="0"/>
              <a:t>mukaiset</a:t>
            </a:r>
            <a:r>
              <a:rPr lang="en-GB" dirty="0" smtClean="0"/>
              <a:t> </a:t>
            </a:r>
            <a:r>
              <a:rPr lang="en-GB" dirty="0" err="1" smtClean="0"/>
              <a:t>hankkeet</a:t>
            </a:r>
            <a:r>
              <a:rPr lang="en-GB" dirty="0" smtClean="0"/>
              <a:t> -&gt; </a:t>
            </a:r>
            <a:r>
              <a:rPr lang="en-GB" dirty="0" err="1" smtClean="0"/>
              <a:t>kriittistä</a:t>
            </a:r>
            <a:r>
              <a:rPr lang="en-GB" dirty="0" smtClean="0"/>
              <a:t> </a:t>
            </a:r>
            <a:r>
              <a:rPr lang="en-GB" dirty="0" err="1" smtClean="0"/>
              <a:t>pysyvät</a:t>
            </a:r>
            <a:r>
              <a:rPr lang="en-GB" dirty="0" smtClean="0"/>
              <a:t> </a:t>
            </a:r>
            <a:r>
              <a:rPr lang="en-GB" dirty="0" err="1" smtClean="0"/>
              <a:t>toiminnot</a:t>
            </a:r>
            <a:r>
              <a:rPr lang="en-GB" dirty="0"/>
              <a:t> </a:t>
            </a:r>
            <a:r>
              <a:rPr lang="en-GB" dirty="0" smtClean="0"/>
              <a:t>(so. </a:t>
            </a:r>
            <a:r>
              <a:rPr lang="en-GB" dirty="0" err="1"/>
              <a:t>p</a:t>
            </a:r>
            <a:r>
              <a:rPr lang="en-GB" dirty="0" err="1" smtClean="0"/>
              <a:t>rosessit</a:t>
            </a:r>
            <a:r>
              <a:rPr lang="en-GB" dirty="0" smtClean="0"/>
              <a:t>)</a:t>
            </a:r>
          </a:p>
          <a:p>
            <a:r>
              <a:rPr lang="en-GB" b="1" dirty="0" err="1" smtClean="0"/>
              <a:t>Kv-palvelut</a:t>
            </a:r>
            <a:r>
              <a:rPr lang="en-GB" dirty="0" smtClean="0"/>
              <a:t>: </a:t>
            </a:r>
            <a:r>
              <a:rPr lang="en-GB" dirty="0" err="1" smtClean="0"/>
              <a:t>asiakaskeskeiset</a:t>
            </a:r>
            <a:r>
              <a:rPr lang="en-GB" dirty="0" smtClean="0"/>
              <a:t> </a:t>
            </a:r>
            <a:r>
              <a:rPr lang="en-GB" dirty="0" err="1" smtClean="0"/>
              <a:t>palveluprosessit</a:t>
            </a:r>
            <a:r>
              <a:rPr lang="en-GB" dirty="0" smtClean="0"/>
              <a:t> </a:t>
            </a:r>
          </a:p>
          <a:p>
            <a:pPr>
              <a:buNone/>
            </a:pPr>
            <a:endParaRPr lang="en-GB" dirty="0"/>
          </a:p>
          <a:p>
            <a:pPr>
              <a:buNone/>
            </a:pPr>
            <a:r>
              <a:rPr lang="en-GB" dirty="0" smtClean="0"/>
              <a:t>	</a:t>
            </a:r>
            <a:r>
              <a:rPr lang="en-GB" b="1" dirty="0" err="1" smtClean="0"/>
              <a:t>Huom</a:t>
            </a:r>
            <a:r>
              <a:rPr lang="en-GB" b="1" dirty="0" smtClean="0"/>
              <a:t>! </a:t>
            </a:r>
            <a:r>
              <a:rPr lang="en-GB" dirty="0" err="1" smtClean="0"/>
              <a:t>Palveluprosessi</a:t>
            </a:r>
            <a:r>
              <a:rPr lang="en-GB" dirty="0" smtClean="0"/>
              <a:t> </a:t>
            </a:r>
            <a:r>
              <a:rPr lang="en-GB" dirty="0" err="1" smtClean="0"/>
              <a:t>osallistaa</a:t>
            </a:r>
            <a:r>
              <a:rPr lang="en-GB" dirty="0" smtClean="0"/>
              <a:t> </a:t>
            </a:r>
            <a:r>
              <a:rPr lang="en-GB" dirty="0" err="1" smtClean="0"/>
              <a:t>kaikki</a:t>
            </a:r>
            <a:r>
              <a:rPr lang="en-GB" dirty="0" smtClean="0"/>
              <a:t> </a:t>
            </a:r>
            <a:r>
              <a:rPr lang="en-GB" dirty="0" err="1" smtClean="0"/>
              <a:t>kv-toiminnan</a:t>
            </a:r>
            <a:r>
              <a:rPr lang="en-GB" dirty="0" smtClean="0"/>
              <a:t> ‘</a:t>
            </a:r>
            <a:r>
              <a:rPr lang="en-GB" dirty="0" err="1" smtClean="0"/>
              <a:t>asiakkaat</a:t>
            </a:r>
            <a:r>
              <a:rPr lang="en-GB" dirty="0" smtClean="0"/>
              <a:t>’ </a:t>
            </a:r>
            <a:r>
              <a:rPr lang="en-GB" dirty="0" err="1" smtClean="0"/>
              <a:t>luomaan</a:t>
            </a:r>
            <a:r>
              <a:rPr lang="en-GB" dirty="0" smtClean="0"/>
              <a:t> </a:t>
            </a:r>
            <a:r>
              <a:rPr lang="en-GB" dirty="0" err="1" smtClean="0"/>
              <a:t>palvelukokemuksen</a:t>
            </a:r>
            <a:r>
              <a:rPr lang="en-GB" dirty="0" smtClean="0"/>
              <a:t>: </a:t>
            </a:r>
            <a:r>
              <a:rPr lang="en-GB" dirty="0" err="1"/>
              <a:t>M</a:t>
            </a:r>
            <a:r>
              <a:rPr lang="en-GB" dirty="0" err="1" smtClean="0"/>
              <a:t>illainen</a:t>
            </a:r>
            <a:r>
              <a:rPr lang="en-GB" dirty="0" smtClean="0"/>
              <a:t> on </a:t>
            </a:r>
            <a:r>
              <a:rPr lang="en-GB" dirty="0" err="1" smtClean="0"/>
              <a:t>sinun</a:t>
            </a:r>
            <a:r>
              <a:rPr lang="en-GB" dirty="0" smtClean="0"/>
              <a:t> </a:t>
            </a:r>
            <a:r>
              <a:rPr lang="en-GB" dirty="0" err="1" smtClean="0"/>
              <a:t>prosessisi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Lauri Tuomi 2011</a:t>
            </a:r>
            <a:endParaRPr lang="en-GB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Työvälineinä</a:t>
            </a:r>
            <a:r>
              <a:rPr lang="en-GB" dirty="0" smtClean="0"/>
              <a:t> </a:t>
            </a:r>
            <a:r>
              <a:rPr lang="en-GB" dirty="0" err="1" smtClean="0"/>
              <a:t>palvelukonsepti</a:t>
            </a:r>
            <a:r>
              <a:rPr lang="en-GB" dirty="0" smtClean="0"/>
              <a:t> </a:t>
            </a:r>
            <a:r>
              <a:rPr lang="en-GB" dirty="0" err="1" smtClean="0"/>
              <a:t>ja</a:t>
            </a:r>
            <a:r>
              <a:rPr lang="en-GB" dirty="0" smtClean="0"/>
              <a:t> -</a:t>
            </a:r>
            <a:r>
              <a:rPr lang="en-GB" dirty="0" err="1" smtClean="0"/>
              <a:t>prosessi</a:t>
            </a:r>
            <a:endParaRPr lang="en-GB" dirty="0"/>
          </a:p>
        </p:txBody>
      </p:sp>
      <p:pic>
        <p:nvPicPr>
          <p:cNvPr id="13" name="Kuva 12" descr="palvelukonsepti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1556792"/>
            <a:ext cx="3884375" cy="2909989"/>
          </a:xfrm>
          <a:prstGeom prst="rect">
            <a:avLst/>
          </a:prstGeom>
        </p:spPr>
      </p:pic>
      <p:pic>
        <p:nvPicPr>
          <p:cNvPr id="15" name="Kuva 14" descr="prosessi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23928" y="2492896"/>
            <a:ext cx="4528775" cy="2867565"/>
          </a:xfrm>
          <a:prstGeom prst="rect">
            <a:avLst/>
          </a:prstGeom>
        </p:spPr>
      </p:pic>
      <p:sp>
        <p:nvSpPr>
          <p:cNvPr id="16" name="Ellipsi 15"/>
          <p:cNvSpPr/>
          <p:nvPr/>
        </p:nvSpPr>
        <p:spPr>
          <a:xfrm>
            <a:off x="3707904" y="3429000"/>
            <a:ext cx="1080120" cy="5040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Ellipsi 17"/>
          <p:cNvSpPr/>
          <p:nvPr/>
        </p:nvSpPr>
        <p:spPr>
          <a:xfrm>
            <a:off x="323528" y="2636912"/>
            <a:ext cx="2599551" cy="5040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latunnisteen paikkamerkki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Lauri Tuomi 2011</a:t>
            </a:r>
            <a:endParaRPr lang="en-GB"/>
          </a:p>
        </p:txBody>
      </p:sp>
      <p:sp>
        <p:nvSpPr>
          <p:cNvPr id="20" name="Ellipsi 19"/>
          <p:cNvSpPr/>
          <p:nvPr/>
        </p:nvSpPr>
        <p:spPr>
          <a:xfrm>
            <a:off x="395536" y="3501008"/>
            <a:ext cx="3240360" cy="5040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uora nuoliyhdysviiva 21"/>
          <p:cNvCxnSpPr/>
          <p:nvPr/>
        </p:nvCxnSpPr>
        <p:spPr>
          <a:xfrm rot="5400000" flipH="1" flipV="1">
            <a:off x="1151620" y="4617132"/>
            <a:ext cx="1296144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uora nuoliyhdysviiva 23"/>
          <p:cNvCxnSpPr/>
          <p:nvPr/>
        </p:nvCxnSpPr>
        <p:spPr>
          <a:xfrm rot="5400000" flipH="1" flipV="1">
            <a:off x="432334" y="4256298"/>
            <a:ext cx="208823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uora nuoliyhdysviiva 25"/>
          <p:cNvCxnSpPr/>
          <p:nvPr/>
        </p:nvCxnSpPr>
        <p:spPr>
          <a:xfrm flipV="1">
            <a:off x="1907704" y="3933056"/>
            <a:ext cx="1872208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kstikehys 26"/>
          <p:cNvSpPr txBox="1"/>
          <p:nvPr/>
        </p:nvSpPr>
        <p:spPr>
          <a:xfrm>
            <a:off x="133327" y="5373216"/>
            <a:ext cx="3820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 smtClean="0"/>
              <a:t>Asiakas</a:t>
            </a:r>
            <a:r>
              <a:rPr lang="en-GB" dirty="0" smtClean="0"/>
              <a:t> </a:t>
            </a:r>
            <a:r>
              <a:rPr lang="en-GB" dirty="0" err="1" smtClean="0"/>
              <a:t>mukaan</a:t>
            </a:r>
            <a:r>
              <a:rPr lang="en-GB" dirty="0" smtClean="0"/>
              <a:t> </a:t>
            </a:r>
            <a:r>
              <a:rPr lang="en-GB" dirty="0" err="1" smtClean="0"/>
              <a:t>kehittämään</a:t>
            </a:r>
            <a:r>
              <a:rPr lang="en-GB" dirty="0" smtClean="0"/>
              <a:t> </a:t>
            </a:r>
            <a:r>
              <a:rPr lang="en-GB" dirty="0" err="1" smtClean="0"/>
              <a:t>prosessia</a:t>
            </a:r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tsikko 4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Kiitos</a:t>
            </a:r>
            <a:r>
              <a:rPr lang="en-GB" dirty="0" smtClean="0"/>
              <a:t> </a:t>
            </a:r>
            <a:r>
              <a:rPr lang="en-GB" dirty="0" err="1" smtClean="0"/>
              <a:t>mielenkiinnostasi</a:t>
            </a:r>
            <a:r>
              <a:rPr lang="en-GB" dirty="0" smtClean="0"/>
              <a:t>!</a:t>
            </a:r>
            <a:br>
              <a:rPr lang="en-GB" dirty="0" smtClean="0"/>
            </a:br>
            <a:r>
              <a:rPr lang="en-GB" dirty="0" err="1" smtClean="0"/>
              <a:t>Kommentteja</a:t>
            </a:r>
            <a:r>
              <a:rPr lang="en-GB" dirty="0" smtClean="0"/>
              <a:t>, </a:t>
            </a:r>
            <a:r>
              <a:rPr lang="en-GB" dirty="0" err="1" smtClean="0"/>
              <a:t>ideoita</a:t>
            </a:r>
            <a:r>
              <a:rPr lang="en-GB" dirty="0" smtClean="0"/>
              <a:t>, </a:t>
            </a:r>
            <a:r>
              <a:rPr lang="en-GB" dirty="0" err="1" smtClean="0"/>
              <a:t>ajatuksia</a:t>
            </a:r>
            <a:r>
              <a:rPr lang="en-GB" dirty="0" smtClean="0"/>
              <a:t>, </a:t>
            </a:r>
            <a:r>
              <a:rPr lang="en-GB" dirty="0" err="1" smtClean="0"/>
              <a:t>kysymyksiä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6" name="Alaotsikko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Lauri Tuomi 2011</a:t>
            </a:r>
            <a:endParaRPr lang="en-GB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Kv-strategian jalkautus&amp;quot;&quot;/&gt;&lt;property id=&quot;20307&quot; value=&quot;256&quot;/&gt;&lt;/object&gt;&lt;object type=&quot;3&quot; unique_id=&quot;10005&quot;&gt;&lt;property id=&quot;20148&quot; value=&quot;5&quot;/&gt;&lt;property id=&quot;20300&quot; value=&quot;Slide 2 - &amp;quot;Strategia on toisiinsa yhteensopivien osasten muodostama toimintamalli, jolla toteutamme vision. &amp;quot;&quot;/&gt;&lt;property id=&quot;20307&quot; value=&quot;260&quot;/&gt;&lt;/object&gt;&lt;object type=&quot;3&quot; unique_id=&quot;10006&quot;&gt;&lt;property id=&quot;20148&quot; value=&quot;5&quot;/&gt;&lt;property id=&quot;20300&quot; value=&quot;Slide 3 - &amp;quot;Kv-strategian keskeiset sisällöt&amp;quot;&quot;/&gt;&lt;property id=&quot;20307&quot; value=&quot;258&quot;/&gt;&lt;/object&gt;&lt;object type=&quot;3&quot; unique_id=&quot;10007&quot;&gt;&lt;property id=&quot;20148&quot; value=&quot;5&quot;/&gt;&lt;property id=&quot;20300&quot; value=&quot;Slide 4 - &amp;quot;Jalkautus&amp;quot;&quot;/&gt;&lt;property id=&quot;20307&quot; value=&quot;257&quot;/&gt;&lt;/object&gt;&lt;object type=&quot;3&quot; unique_id=&quot;10008&quot;&gt;&lt;property id=&quot;20148&quot; value=&quot;5&quot;/&gt;&lt;property id=&quot;20300&quot; value=&quot;Slide 5 - &amp;quot;Vaihe 1: Strategian laadinta = oppimisprosessi&amp;quot;&quot;/&gt;&lt;property id=&quot;20307&quot; value=&quot;259&quot;/&gt;&lt;/object&gt;&lt;object type=&quot;3&quot; unique_id=&quot;10009&quot;&gt;&lt;property id=&quot;20148&quot; value=&quot;5&quot;/&gt;&lt;property id=&quot;20300&quot; value=&quot;Slide 6 - &amp;quot;Vaihe 2: Kun strategia on hyväksytty: prosessit ratkaisevat&amp;quot;&quot;/&gt;&lt;property id=&quot;20307&quot; value=&quot;261&quot;/&gt;&lt;/object&gt;&lt;object type=&quot;3&quot; unique_id=&quot;10010&quot;&gt;&lt;property id=&quot;20148&quot; value=&quot;5&quot;/&gt;&lt;property id=&quot;20300&quot; value=&quot;Slide 7 - &amp;quot;Työvälineinä palvelukonsepti ja -prosessi&amp;quot;&quot;/&gt;&lt;property id=&quot;20307&quot; value=&quot;262&quot;/&gt;&lt;/object&gt;&lt;object type=&quot;3&quot; unique_id=&quot;10188&quot;&gt;&lt;property id=&quot;20148&quot; value=&quot;5&quot;/&gt;&lt;property id=&quot;20300&quot; value=&quot;Slide 8 - &amp;quot;Kiitos mielenkiinnostasi!&amp;#x0D;&amp;#x0A;Kommentteja, ideoita, ajatuksia, kysymyksiä?&amp;quot;&quot;/&gt;&lt;property id=&quot;20307&quot; value=&quot;264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257</Words>
  <Application>Microsoft Office PowerPoint</Application>
  <PresentationFormat>Näytössä katseltava diaesitys (4:3)</PresentationFormat>
  <Paragraphs>55</Paragraphs>
  <Slides>8</Slides>
  <Notes>8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8</vt:i4>
      </vt:variant>
    </vt:vector>
  </HeadingPairs>
  <TitlesOfParts>
    <vt:vector size="9" baseType="lpstr">
      <vt:lpstr>Office-teema</vt:lpstr>
      <vt:lpstr>Kv-strategian jalkautus</vt:lpstr>
      <vt:lpstr>Strategia on toisiinsa yhteensopivien osasten muodostama toimintamalli, jolla toteutamme vision. </vt:lpstr>
      <vt:lpstr>Kv-strategian keskeiset sisällöt</vt:lpstr>
      <vt:lpstr>Jalkautus</vt:lpstr>
      <vt:lpstr>Vaihe 1: Strategian laadinta = oppimisprosessi</vt:lpstr>
      <vt:lpstr>Vaihe 2: Kun strategia on hyväksytty: prosessit ratkaisevat</vt:lpstr>
      <vt:lpstr>Työvälineinä palvelukonsepti ja -prosessi</vt:lpstr>
      <vt:lpstr>Kiitos mielenkiinnostasi! Kommentteja, ideoita, ajatuksia, kysymyksiä?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Kv-strategian jalkautus</dc:title>
  <dc:creator>Lauri</dc:creator>
  <cp:lastModifiedBy>Lauri</cp:lastModifiedBy>
  <cp:revision>12</cp:revision>
  <dcterms:created xsi:type="dcterms:W3CDTF">2011-03-27T18:03:19Z</dcterms:created>
  <dcterms:modified xsi:type="dcterms:W3CDTF">2011-03-27T19:48:13Z</dcterms:modified>
</cp:coreProperties>
</file>